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3" r:id="rId4"/>
    <p:sldMasterId id="2147483654" r:id="rId5"/>
    <p:sldMasterId id="2147483655" r:id="rId6"/>
    <p:sldMasterId id="214748365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Lst>
  <p:sldSz cy="6858000" cx="12192000"/>
  <p:notesSz cx="6950075" cy="9236075"/>
  <p:embeddedFontLst>
    <p:embeddedFont>
      <p:font typeface="Inter Light"/>
      <p:regular r:id="rId18"/>
      <p:bold r:id="rId19"/>
      <p:italic r:id="rId20"/>
      <p:boldItalic r:id="rId21"/>
    </p:embeddedFont>
    <p:embeddedFont>
      <p:font typeface="Roboto"/>
      <p:regular r:id="rId22"/>
      <p:bold r:id="rId23"/>
      <p:italic r:id="rId24"/>
      <p:boldItalic r:id="rId25"/>
    </p:embeddedFont>
    <p:embeddedFont>
      <p:font typeface="Inter"/>
      <p:regular r:id="rId26"/>
      <p:bold r:id="rId27"/>
      <p:italic r:id="rId28"/>
      <p:boldItalic r:id="rId29"/>
    </p:embeddedFont>
    <p:embeddedFont>
      <p:font typeface="Open Sans Light"/>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2D200454-40CA-4A62-9FC3-DE9A4176ACB9}">
      <p15:notesGuideLst>
        <p15:guide id="1" orient="horz" pos="2909">
          <p15:clr>
            <a:srgbClr val="A4A3A4"/>
          </p15:clr>
        </p15:guide>
        <p15:guide id="2" pos="218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notesViewPr>
    <p:cSldViewPr snapToGrid="0">
      <p:cViewPr varScale="1">
        <p:scale>
          <a:sx n="100" d="100"/>
          <a:sy n="100" d="100"/>
        </p:scale>
        <p:origin x="0" y="0"/>
      </p:cViewPr>
      <p:guideLst>
        <p:guide pos="2909" orient="horz"/>
        <p:guide pos="2189"/>
      </p:guideLst>
    </p:cSldViewPr>
  </p:notesViewPr>
</p:viewPr>
</file>

<file path=ppt/_rels/presentation.xml.rels><?xml version="1.0" encoding="UTF-8" standalone="yes"?><Relationships xmlns="http://schemas.openxmlformats.org/package/2006/relationships"><Relationship Id="rId20" Type="http://schemas.openxmlformats.org/officeDocument/2006/relationships/font" Target="fonts/InterLight-italic.fntdata"/><Relationship Id="rId22" Type="http://schemas.openxmlformats.org/officeDocument/2006/relationships/font" Target="fonts/Roboto-regular.fntdata"/><Relationship Id="rId21" Type="http://schemas.openxmlformats.org/officeDocument/2006/relationships/font" Target="fonts/InterLight-bold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26" Type="http://schemas.openxmlformats.org/officeDocument/2006/relationships/font" Target="fonts/Inter-regular.fntdata"/><Relationship Id="rId25" Type="http://schemas.openxmlformats.org/officeDocument/2006/relationships/font" Target="fonts/Roboto-boldItalic.fntdata"/><Relationship Id="rId28" Type="http://schemas.openxmlformats.org/officeDocument/2006/relationships/font" Target="fonts/Inter-italic.fntdata"/><Relationship Id="rId27" Type="http://schemas.openxmlformats.org/officeDocument/2006/relationships/font" Target="fonts/Inter-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29" Type="http://schemas.openxmlformats.org/officeDocument/2006/relationships/font" Target="fonts/Inter-boldItalic.fntdata"/><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font" Target="fonts/OpenSansLight-bold.fntdata"/><Relationship Id="rId30" Type="http://schemas.openxmlformats.org/officeDocument/2006/relationships/font" Target="fonts/OpenSansLight-regular.fntdata"/><Relationship Id="rId11" Type="http://schemas.openxmlformats.org/officeDocument/2006/relationships/slide" Target="slides/slide3.xml"/><Relationship Id="rId33" Type="http://schemas.openxmlformats.org/officeDocument/2006/relationships/font" Target="fonts/OpenSansLight-boldItalic.fntdata"/><Relationship Id="rId10" Type="http://schemas.openxmlformats.org/officeDocument/2006/relationships/slide" Target="slides/slide2.xml"/><Relationship Id="rId32" Type="http://schemas.openxmlformats.org/officeDocument/2006/relationships/font" Target="fonts/OpenSansLight-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font" Target="fonts/InterLight-bold.fntdata"/><Relationship Id="rId18" Type="http://schemas.openxmlformats.org/officeDocument/2006/relationships/font" Target="fonts/Inter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11699" cy="461804"/>
          </a:xfrm>
          <a:prstGeom prst="rect">
            <a:avLst/>
          </a:prstGeom>
          <a:noFill/>
          <a:ln>
            <a:noFill/>
          </a:ln>
        </p:spPr>
        <p:txBody>
          <a:bodyPr anchorCtr="0" anchor="t" bIns="46225" lIns="92475" spcFirstLastPara="1" rIns="92475" wrap="square" tIns="462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36768" y="0"/>
            <a:ext cx="3011699" cy="461804"/>
          </a:xfrm>
          <a:prstGeom prst="rect">
            <a:avLst/>
          </a:prstGeom>
          <a:noFill/>
          <a:ln>
            <a:noFill/>
          </a:ln>
        </p:spPr>
        <p:txBody>
          <a:bodyPr anchorCtr="0" anchor="t" bIns="46225" lIns="92475" spcFirstLastPara="1" rIns="92475" wrap="square" tIns="46225">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772668"/>
            <a:ext cx="3011699" cy="461804"/>
          </a:xfrm>
          <a:prstGeom prst="rect">
            <a:avLst/>
          </a:prstGeom>
          <a:noFill/>
          <a:ln>
            <a:noFill/>
          </a:ln>
        </p:spPr>
        <p:txBody>
          <a:bodyPr anchorCtr="0" anchor="b" bIns="46225" lIns="92475" spcFirstLastPara="1" rIns="92475" wrap="square" tIns="46225">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 name="Google Shape;60;p1: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61" name="Google Shape;61;p1: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90" name="Google Shape;90;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4: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04" name="Google Shape;104;p4: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5: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5: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18" name="Google Shape;118;p5: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33" name="Google Shape;133;p6: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7: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7: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49" name="Google Shape;149;p7: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63" name="Google Shape;163;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9:notes"/>
          <p:cNvSpPr/>
          <p:nvPr>
            <p:ph idx="2" type="sldImg"/>
          </p:nvPr>
        </p:nvSpPr>
        <p:spPr>
          <a:xfrm>
            <a:off x="395288" y="692150"/>
            <a:ext cx="6159500" cy="3463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9:notes"/>
          <p:cNvSpPr txBox="1"/>
          <p:nvPr>
            <p:ph idx="1" type="body"/>
          </p:nvPr>
        </p:nvSpPr>
        <p:spPr>
          <a:xfrm>
            <a:off x="695008" y="4387136"/>
            <a:ext cx="5560060" cy="4156234"/>
          </a:xfrm>
          <a:prstGeom prst="rect">
            <a:avLst/>
          </a:prstGeom>
          <a:noFill/>
          <a:ln>
            <a:noFill/>
          </a:ln>
        </p:spPr>
        <p:txBody>
          <a:bodyPr anchorCtr="0" anchor="t" bIns="46225" lIns="92475" spcFirstLastPara="1" rIns="92475" wrap="square" tIns="46225">
            <a:noAutofit/>
          </a:bodyPr>
          <a:lstStyle/>
          <a:p>
            <a:pPr indent="0" lvl="0" marL="0" rtl="0" algn="l">
              <a:spcBef>
                <a:spcPts val="0"/>
              </a:spcBef>
              <a:spcAft>
                <a:spcPts val="0"/>
              </a:spcAft>
              <a:buNone/>
            </a:pPr>
            <a:r>
              <a:t/>
            </a:r>
            <a:endParaRPr/>
          </a:p>
        </p:txBody>
      </p:sp>
      <p:sp>
        <p:nvSpPr>
          <p:cNvPr id="190" name="Google Shape;190;p9:notes"/>
          <p:cNvSpPr txBox="1"/>
          <p:nvPr>
            <p:ph idx="12" type="sldNum"/>
          </p:nvPr>
        </p:nvSpPr>
        <p:spPr>
          <a:xfrm>
            <a:off x="3936768" y="8772668"/>
            <a:ext cx="3011699" cy="461804"/>
          </a:xfrm>
          <a:prstGeom prst="rect">
            <a:avLst/>
          </a:prstGeom>
          <a:noFill/>
          <a:ln>
            <a:noFill/>
          </a:ln>
        </p:spPr>
        <p:txBody>
          <a:bodyPr anchorCtr="0" anchor="b" bIns="46225" lIns="92475" spcFirstLastPara="1" rIns="92475" wrap="square" tIns="46225">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IN"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Frame 1" showMasterSp="0">
  <p:cSld name="Title Slide Frame 1">
    <p:spTree>
      <p:nvGrpSpPr>
        <p:cNvPr id="19" name="Shape 19"/>
        <p:cNvGrpSpPr/>
        <p:nvPr/>
      </p:nvGrpSpPr>
      <p:grpSpPr>
        <a:xfrm>
          <a:off x="0" y="0"/>
          <a:ext cx="0" cy="0"/>
          <a:chOff x="0" y="0"/>
          <a:chExt cx="0" cy="0"/>
        </a:xfrm>
      </p:grpSpPr>
      <p:pic>
        <p:nvPicPr>
          <p:cNvPr id="20" name="Google Shape;20;p2"/>
          <p:cNvPicPr preferRelativeResize="0"/>
          <p:nvPr/>
        </p:nvPicPr>
        <p:blipFill rotWithShape="1">
          <a:blip r:embed="rId2">
            <a:alphaModFix/>
          </a:blip>
          <a:srcRect b="3622" l="6838" r="-111" t="45634"/>
          <a:stretch/>
        </p:blipFill>
        <p:spPr>
          <a:xfrm>
            <a:off x="0" y="0"/>
            <a:ext cx="11902629" cy="6858000"/>
          </a:xfrm>
          <a:prstGeom prst="rect">
            <a:avLst/>
          </a:prstGeom>
          <a:noFill/>
          <a:ln>
            <a:noFill/>
          </a:ln>
        </p:spPr>
      </p:pic>
      <p:sp>
        <p:nvSpPr>
          <p:cNvPr id="21" name="Google Shape;21;p2"/>
          <p:cNvSpPr/>
          <p:nvPr/>
        </p:nvSpPr>
        <p:spPr>
          <a:xfrm flipH="1">
            <a:off x="9688009" y="0"/>
            <a:ext cx="2503989" cy="6858000"/>
          </a:xfrm>
          <a:prstGeom prst="rect">
            <a:avLst/>
          </a:prstGeom>
          <a:gradFill>
            <a:gsLst>
              <a:gs pos="0">
                <a:srgbClr val="000000">
                  <a:alpha val="0"/>
                </a:srgbClr>
              </a:gs>
              <a:gs pos="87000">
                <a:srgbClr val="000000"/>
              </a:gs>
              <a:gs pos="100000">
                <a:srgbClr val="000000"/>
              </a:gs>
            </a:gsLst>
            <a:lin ang="108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chemeClr val="dk1"/>
              </a:solidFill>
              <a:latin typeface="Inter Light"/>
              <a:ea typeface="Inter Light"/>
              <a:cs typeface="Inter Light"/>
              <a:sym typeface="Inter Light"/>
            </a:endParaRPr>
          </a:p>
        </p:txBody>
      </p:sp>
      <p:sp>
        <p:nvSpPr>
          <p:cNvPr id="22" name="Google Shape;22;p2"/>
          <p:cNvSpPr/>
          <p:nvPr/>
        </p:nvSpPr>
        <p:spPr>
          <a:xfrm>
            <a:off x="0" y="0"/>
            <a:ext cx="6403762" cy="6858000"/>
          </a:xfrm>
          <a:prstGeom prst="rect">
            <a:avLst/>
          </a:prstGeom>
          <a:gradFill>
            <a:gsLst>
              <a:gs pos="0">
                <a:srgbClr val="000000">
                  <a:alpha val="0"/>
                </a:srgbClr>
              </a:gs>
              <a:gs pos="46000">
                <a:srgbClr val="000000">
                  <a:alpha val="81960"/>
                </a:srgbClr>
              </a:gs>
              <a:gs pos="100000">
                <a:srgbClr val="000000">
                  <a:alpha val="69803"/>
                </a:srgbClr>
              </a:gs>
            </a:gsLst>
            <a:lin ang="10800000" scaled="0"/>
          </a:gra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1200">
              <a:solidFill>
                <a:schemeClr val="dk1"/>
              </a:solidFill>
              <a:latin typeface="Inter Light"/>
              <a:ea typeface="Inter Light"/>
              <a:cs typeface="Inter Light"/>
              <a:sym typeface="Inter Light"/>
            </a:endParaRPr>
          </a:p>
        </p:txBody>
      </p:sp>
      <p:grpSp>
        <p:nvGrpSpPr>
          <p:cNvPr id="23" name="Google Shape;23;p2"/>
          <p:cNvGrpSpPr/>
          <p:nvPr/>
        </p:nvGrpSpPr>
        <p:grpSpPr>
          <a:xfrm>
            <a:off x="10563224" y="5167683"/>
            <a:ext cx="1219200" cy="1284606"/>
            <a:chOff x="10563224" y="5158158"/>
            <a:chExt cx="1219200" cy="1284606"/>
          </a:xfrm>
        </p:grpSpPr>
        <p:sp>
          <p:nvSpPr>
            <p:cNvPr id="24" name="Google Shape;24;p2"/>
            <p:cNvSpPr/>
            <p:nvPr/>
          </p:nvSpPr>
          <p:spPr>
            <a:xfrm>
              <a:off x="10826115" y="5158158"/>
              <a:ext cx="805814" cy="294004"/>
            </a:xfrm>
            <a:custGeom>
              <a:rect b="b" l="l" r="r" t="t"/>
              <a:pathLst>
                <a:path extrusionOk="0" h="294004" w="805814">
                  <a:moveTo>
                    <a:pt x="805814" y="0"/>
                  </a:moveTo>
                  <a:lnTo>
                    <a:pt x="0" y="294005"/>
                  </a:lnTo>
                  <a:lnTo>
                    <a:pt x="805814" y="151765"/>
                  </a:lnTo>
                  <a:lnTo>
                    <a:pt x="805814" y="0"/>
                  </a:lnTo>
                  <a:close/>
                </a:path>
              </a:pathLst>
            </a:custGeom>
            <a:solidFill>
              <a:srgbClr val="FFE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5" name="Google Shape;25;p2"/>
            <p:cNvSpPr/>
            <p:nvPr/>
          </p:nvSpPr>
          <p:spPr>
            <a:xfrm>
              <a:off x="10563224" y="5574083"/>
              <a:ext cx="1219200" cy="868681"/>
            </a:xfrm>
            <a:custGeom>
              <a:rect b="b" l="l" r="r" t="t"/>
              <a:pathLst>
                <a:path extrusionOk="0" h="868681" w="1219200">
                  <a:moveTo>
                    <a:pt x="245110" y="839471"/>
                  </a:moveTo>
                  <a:lnTo>
                    <a:pt x="246379" y="839471"/>
                  </a:lnTo>
                  <a:lnTo>
                    <a:pt x="245041" y="839979"/>
                  </a:lnTo>
                  <a:close/>
                  <a:moveTo>
                    <a:pt x="522605" y="796926"/>
                  </a:moveTo>
                  <a:cubicBezTo>
                    <a:pt x="509905" y="796926"/>
                    <a:pt x="504189" y="807721"/>
                    <a:pt x="504189" y="821691"/>
                  </a:cubicBezTo>
                  <a:cubicBezTo>
                    <a:pt x="504189" y="831216"/>
                    <a:pt x="508000" y="845821"/>
                    <a:pt x="522605" y="845821"/>
                  </a:cubicBezTo>
                  <a:cubicBezTo>
                    <a:pt x="537845" y="845821"/>
                    <a:pt x="541019" y="831851"/>
                    <a:pt x="541019" y="821691"/>
                  </a:cubicBezTo>
                  <a:cubicBezTo>
                    <a:pt x="541019" y="807721"/>
                    <a:pt x="535305" y="796926"/>
                    <a:pt x="522605" y="796926"/>
                  </a:cubicBezTo>
                  <a:close/>
                  <a:moveTo>
                    <a:pt x="817245" y="796291"/>
                  </a:moveTo>
                  <a:cubicBezTo>
                    <a:pt x="803909" y="796291"/>
                    <a:pt x="800735" y="807086"/>
                    <a:pt x="800735" y="819786"/>
                  </a:cubicBezTo>
                  <a:cubicBezTo>
                    <a:pt x="800735" y="834391"/>
                    <a:pt x="805180" y="846456"/>
                    <a:pt x="817879" y="846456"/>
                  </a:cubicBezTo>
                  <a:cubicBezTo>
                    <a:pt x="824230" y="846456"/>
                    <a:pt x="828674" y="843281"/>
                    <a:pt x="833754" y="838836"/>
                  </a:cubicBezTo>
                  <a:lnTo>
                    <a:pt x="833754" y="838201"/>
                  </a:lnTo>
                  <a:lnTo>
                    <a:pt x="833754" y="803911"/>
                  </a:lnTo>
                  <a:cubicBezTo>
                    <a:pt x="828674" y="798831"/>
                    <a:pt x="824230" y="796291"/>
                    <a:pt x="817245" y="796291"/>
                  </a:cubicBezTo>
                  <a:close/>
                  <a:moveTo>
                    <a:pt x="1179195" y="794386"/>
                  </a:moveTo>
                  <a:cubicBezTo>
                    <a:pt x="1168400" y="794386"/>
                    <a:pt x="1163954" y="803911"/>
                    <a:pt x="1163320" y="811531"/>
                  </a:cubicBezTo>
                  <a:lnTo>
                    <a:pt x="1163954" y="811531"/>
                  </a:lnTo>
                  <a:lnTo>
                    <a:pt x="1195704" y="811531"/>
                  </a:lnTo>
                  <a:cubicBezTo>
                    <a:pt x="1195070" y="801371"/>
                    <a:pt x="1188720" y="794386"/>
                    <a:pt x="1179195" y="794386"/>
                  </a:cubicBezTo>
                  <a:close/>
                  <a:moveTo>
                    <a:pt x="909320" y="794386"/>
                  </a:moveTo>
                  <a:cubicBezTo>
                    <a:pt x="898525" y="794386"/>
                    <a:pt x="894079" y="803911"/>
                    <a:pt x="893445" y="811531"/>
                  </a:cubicBezTo>
                  <a:lnTo>
                    <a:pt x="894079" y="811531"/>
                  </a:lnTo>
                  <a:lnTo>
                    <a:pt x="925829" y="811531"/>
                  </a:lnTo>
                  <a:cubicBezTo>
                    <a:pt x="925195" y="801371"/>
                    <a:pt x="918845" y="794386"/>
                    <a:pt x="909320" y="794386"/>
                  </a:cubicBezTo>
                  <a:close/>
                  <a:moveTo>
                    <a:pt x="737870" y="775971"/>
                  </a:moveTo>
                  <a:lnTo>
                    <a:pt x="761364" y="775971"/>
                  </a:lnTo>
                  <a:lnTo>
                    <a:pt x="761364" y="866141"/>
                  </a:lnTo>
                  <a:lnTo>
                    <a:pt x="737870" y="866141"/>
                  </a:lnTo>
                  <a:close/>
                  <a:moveTo>
                    <a:pt x="143510" y="775971"/>
                  </a:moveTo>
                  <a:lnTo>
                    <a:pt x="167004" y="775971"/>
                  </a:lnTo>
                  <a:lnTo>
                    <a:pt x="167004" y="866141"/>
                  </a:lnTo>
                  <a:lnTo>
                    <a:pt x="143510" y="866141"/>
                  </a:lnTo>
                  <a:close/>
                  <a:moveTo>
                    <a:pt x="635" y="775971"/>
                  </a:moveTo>
                  <a:lnTo>
                    <a:pt x="26670" y="775971"/>
                  </a:lnTo>
                  <a:lnTo>
                    <a:pt x="40004" y="828041"/>
                  </a:lnTo>
                  <a:lnTo>
                    <a:pt x="55245" y="775971"/>
                  </a:lnTo>
                  <a:lnTo>
                    <a:pt x="76200" y="775971"/>
                  </a:lnTo>
                  <a:lnTo>
                    <a:pt x="91439" y="828041"/>
                  </a:lnTo>
                  <a:lnTo>
                    <a:pt x="105409" y="775971"/>
                  </a:lnTo>
                  <a:lnTo>
                    <a:pt x="130810" y="775971"/>
                  </a:lnTo>
                  <a:lnTo>
                    <a:pt x="102235" y="866141"/>
                  </a:lnTo>
                  <a:lnTo>
                    <a:pt x="80644" y="866141"/>
                  </a:lnTo>
                  <a:lnTo>
                    <a:pt x="65405" y="811531"/>
                  </a:lnTo>
                  <a:lnTo>
                    <a:pt x="50165" y="866141"/>
                  </a:lnTo>
                  <a:lnTo>
                    <a:pt x="28575" y="866141"/>
                  </a:lnTo>
                  <a:close/>
                  <a:moveTo>
                    <a:pt x="1181099" y="774066"/>
                  </a:moveTo>
                  <a:cubicBezTo>
                    <a:pt x="1204595" y="774066"/>
                    <a:pt x="1219200" y="795021"/>
                    <a:pt x="1219200" y="821056"/>
                  </a:cubicBezTo>
                  <a:lnTo>
                    <a:pt x="1218564" y="821056"/>
                  </a:lnTo>
                  <a:cubicBezTo>
                    <a:pt x="1218564" y="821056"/>
                    <a:pt x="1218564" y="827406"/>
                    <a:pt x="1218564" y="828676"/>
                  </a:cubicBezTo>
                  <a:lnTo>
                    <a:pt x="1163954" y="828676"/>
                  </a:lnTo>
                  <a:cubicBezTo>
                    <a:pt x="1165224" y="841376"/>
                    <a:pt x="1173480" y="846456"/>
                    <a:pt x="1183004" y="846456"/>
                  </a:cubicBezTo>
                  <a:cubicBezTo>
                    <a:pt x="1188720" y="846456"/>
                    <a:pt x="1193799" y="844551"/>
                    <a:pt x="1198879" y="840106"/>
                  </a:cubicBezTo>
                  <a:lnTo>
                    <a:pt x="1214754" y="853441"/>
                  </a:lnTo>
                  <a:cubicBezTo>
                    <a:pt x="1206500" y="864236"/>
                    <a:pt x="1193799" y="868046"/>
                    <a:pt x="1182370" y="868046"/>
                  </a:cubicBezTo>
                  <a:cubicBezTo>
                    <a:pt x="1156335" y="868046"/>
                    <a:pt x="1141095" y="847726"/>
                    <a:pt x="1141095" y="821056"/>
                  </a:cubicBezTo>
                  <a:cubicBezTo>
                    <a:pt x="1141095" y="792481"/>
                    <a:pt x="1158875" y="774066"/>
                    <a:pt x="1181099" y="774066"/>
                  </a:cubicBezTo>
                  <a:close/>
                  <a:moveTo>
                    <a:pt x="1097915" y="774066"/>
                  </a:moveTo>
                  <a:cubicBezTo>
                    <a:pt x="1113790" y="774066"/>
                    <a:pt x="1125220" y="781051"/>
                    <a:pt x="1133474" y="793751"/>
                  </a:cubicBezTo>
                  <a:lnTo>
                    <a:pt x="1118235" y="808991"/>
                  </a:lnTo>
                  <a:cubicBezTo>
                    <a:pt x="1113155" y="802006"/>
                    <a:pt x="1107439" y="796291"/>
                    <a:pt x="1097915" y="796291"/>
                  </a:cubicBezTo>
                  <a:cubicBezTo>
                    <a:pt x="1085215" y="796291"/>
                    <a:pt x="1078864" y="807086"/>
                    <a:pt x="1078864" y="820421"/>
                  </a:cubicBezTo>
                  <a:cubicBezTo>
                    <a:pt x="1078864" y="833121"/>
                    <a:pt x="1084579" y="845186"/>
                    <a:pt x="1097915" y="845186"/>
                  </a:cubicBezTo>
                  <a:cubicBezTo>
                    <a:pt x="1106170" y="845186"/>
                    <a:pt x="1113155" y="840741"/>
                    <a:pt x="1118235" y="833756"/>
                  </a:cubicBezTo>
                  <a:lnTo>
                    <a:pt x="1118870" y="834391"/>
                  </a:lnTo>
                  <a:lnTo>
                    <a:pt x="1133474" y="848361"/>
                  </a:lnTo>
                  <a:cubicBezTo>
                    <a:pt x="1125855" y="857886"/>
                    <a:pt x="1115060" y="868046"/>
                    <a:pt x="1097280" y="868046"/>
                  </a:cubicBezTo>
                  <a:cubicBezTo>
                    <a:pt x="1072515" y="868046"/>
                    <a:pt x="1054735" y="848361"/>
                    <a:pt x="1054735" y="821056"/>
                  </a:cubicBezTo>
                  <a:cubicBezTo>
                    <a:pt x="1054735" y="796291"/>
                    <a:pt x="1069974" y="774066"/>
                    <a:pt x="1097915" y="774066"/>
                  </a:cubicBezTo>
                  <a:close/>
                  <a:moveTo>
                    <a:pt x="1009015" y="774066"/>
                  </a:moveTo>
                  <a:cubicBezTo>
                    <a:pt x="1033144" y="774066"/>
                    <a:pt x="1041400" y="793116"/>
                    <a:pt x="1041400" y="815341"/>
                  </a:cubicBezTo>
                  <a:lnTo>
                    <a:pt x="1041400" y="866141"/>
                  </a:lnTo>
                  <a:lnTo>
                    <a:pt x="1017905" y="866141"/>
                  </a:lnTo>
                  <a:lnTo>
                    <a:pt x="1017905" y="817246"/>
                  </a:lnTo>
                  <a:cubicBezTo>
                    <a:pt x="1017905" y="804546"/>
                    <a:pt x="1014730" y="796291"/>
                    <a:pt x="1002665" y="796291"/>
                  </a:cubicBezTo>
                  <a:cubicBezTo>
                    <a:pt x="990599" y="796291"/>
                    <a:pt x="986790" y="803276"/>
                    <a:pt x="986790" y="816611"/>
                  </a:cubicBezTo>
                  <a:lnTo>
                    <a:pt x="986790" y="866141"/>
                  </a:lnTo>
                  <a:lnTo>
                    <a:pt x="963295" y="866141"/>
                  </a:lnTo>
                  <a:lnTo>
                    <a:pt x="963295" y="775971"/>
                  </a:lnTo>
                  <a:lnTo>
                    <a:pt x="986790" y="775971"/>
                  </a:lnTo>
                  <a:lnTo>
                    <a:pt x="986790" y="782321"/>
                  </a:lnTo>
                  <a:cubicBezTo>
                    <a:pt x="991870" y="777241"/>
                    <a:pt x="998855" y="774066"/>
                    <a:pt x="1009015" y="774066"/>
                  </a:cubicBezTo>
                  <a:close/>
                  <a:moveTo>
                    <a:pt x="911224" y="774066"/>
                  </a:moveTo>
                  <a:cubicBezTo>
                    <a:pt x="934720" y="774066"/>
                    <a:pt x="949325" y="795021"/>
                    <a:pt x="949325" y="821056"/>
                  </a:cubicBezTo>
                  <a:lnTo>
                    <a:pt x="948689" y="821056"/>
                  </a:lnTo>
                  <a:cubicBezTo>
                    <a:pt x="948689" y="821056"/>
                    <a:pt x="948689" y="827406"/>
                    <a:pt x="948689" y="828676"/>
                  </a:cubicBezTo>
                  <a:lnTo>
                    <a:pt x="894079" y="828676"/>
                  </a:lnTo>
                  <a:cubicBezTo>
                    <a:pt x="895349" y="841376"/>
                    <a:pt x="903605" y="846456"/>
                    <a:pt x="913129" y="846456"/>
                  </a:cubicBezTo>
                  <a:cubicBezTo>
                    <a:pt x="918845" y="846456"/>
                    <a:pt x="923924" y="844551"/>
                    <a:pt x="929004" y="840106"/>
                  </a:cubicBezTo>
                  <a:lnTo>
                    <a:pt x="944879" y="853441"/>
                  </a:lnTo>
                  <a:cubicBezTo>
                    <a:pt x="936625" y="864236"/>
                    <a:pt x="923924" y="868046"/>
                    <a:pt x="912495" y="868046"/>
                  </a:cubicBezTo>
                  <a:cubicBezTo>
                    <a:pt x="886459" y="868046"/>
                    <a:pt x="871220" y="847726"/>
                    <a:pt x="871220" y="821056"/>
                  </a:cubicBezTo>
                  <a:cubicBezTo>
                    <a:pt x="871220" y="792481"/>
                    <a:pt x="889000" y="774066"/>
                    <a:pt x="911224" y="774066"/>
                  </a:cubicBezTo>
                  <a:close/>
                  <a:moveTo>
                    <a:pt x="623570" y="774066"/>
                  </a:moveTo>
                  <a:cubicBezTo>
                    <a:pt x="647700" y="774066"/>
                    <a:pt x="655954" y="793116"/>
                    <a:pt x="655954" y="815341"/>
                  </a:cubicBezTo>
                  <a:lnTo>
                    <a:pt x="655954" y="866141"/>
                  </a:lnTo>
                  <a:lnTo>
                    <a:pt x="632459" y="866141"/>
                  </a:lnTo>
                  <a:lnTo>
                    <a:pt x="632459" y="817246"/>
                  </a:lnTo>
                  <a:cubicBezTo>
                    <a:pt x="632459" y="804546"/>
                    <a:pt x="629284" y="796291"/>
                    <a:pt x="617220" y="796291"/>
                  </a:cubicBezTo>
                  <a:cubicBezTo>
                    <a:pt x="605155" y="796291"/>
                    <a:pt x="601345" y="803276"/>
                    <a:pt x="601345" y="816611"/>
                  </a:cubicBezTo>
                  <a:lnTo>
                    <a:pt x="601345" y="866141"/>
                  </a:lnTo>
                  <a:lnTo>
                    <a:pt x="577849" y="866141"/>
                  </a:lnTo>
                  <a:lnTo>
                    <a:pt x="577849" y="775971"/>
                  </a:lnTo>
                  <a:lnTo>
                    <a:pt x="601345" y="775971"/>
                  </a:lnTo>
                  <a:lnTo>
                    <a:pt x="601345" y="782321"/>
                  </a:lnTo>
                  <a:cubicBezTo>
                    <a:pt x="606424" y="777241"/>
                    <a:pt x="613409" y="774066"/>
                    <a:pt x="623570" y="774066"/>
                  </a:cubicBezTo>
                  <a:close/>
                  <a:moveTo>
                    <a:pt x="522605" y="774066"/>
                  </a:moveTo>
                  <a:cubicBezTo>
                    <a:pt x="548004" y="774066"/>
                    <a:pt x="564515" y="793116"/>
                    <a:pt x="564515" y="821056"/>
                  </a:cubicBezTo>
                  <a:cubicBezTo>
                    <a:pt x="564515" y="848996"/>
                    <a:pt x="546735" y="868046"/>
                    <a:pt x="522605" y="868046"/>
                  </a:cubicBezTo>
                  <a:cubicBezTo>
                    <a:pt x="498474" y="868046"/>
                    <a:pt x="480695" y="848996"/>
                    <a:pt x="480695" y="821056"/>
                  </a:cubicBezTo>
                  <a:cubicBezTo>
                    <a:pt x="480695" y="794386"/>
                    <a:pt x="496570" y="774066"/>
                    <a:pt x="522605" y="774066"/>
                  </a:cubicBezTo>
                  <a:close/>
                  <a:moveTo>
                    <a:pt x="436879" y="774066"/>
                  </a:moveTo>
                  <a:cubicBezTo>
                    <a:pt x="452754" y="774066"/>
                    <a:pt x="464185" y="781051"/>
                    <a:pt x="472439" y="793751"/>
                  </a:cubicBezTo>
                  <a:lnTo>
                    <a:pt x="457200" y="808991"/>
                  </a:lnTo>
                  <a:cubicBezTo>
                    <a:pt x="452120" y="802006"/>
                    <a:pt x="446405" y="796291"/>
                    <a:pt x="436879" y="796291"/>
                  </a:cubicBezTo>
                  <a:cubicBezTo>
                    <a:pt x="424180" y="796291"/>
                    <a:pt x="417829" y="807086"/>
                    <a:pt x="417829" y="820421"/>
                  </a:cubicBezTo>
                  <a:cubicBezTo>
                    <a:pt x="417829" y="833121"/>
                    <a:pt x="423545" y="845186"/>
                    <a:pt x="436879" y="845186"/>
                  </a:cubicBezTo>
                  <a:cubicBezTo>
                    <a:pt x="445135" y="845186"/>
                    <a:pt x="452120" y="840741"/>
                    <a:pt x="457200" y="833756"/>
                  </a:cubicBezTo>
                  <a:lnTo>
                    <a:pt x="457834" y="834391"/>
                  </a:lnTo>
                  <a:lnTo>
                    <a:pt x="472439" y="848361"/>
                  </a:lnTo>
                  <a:cubicBezTo>
                    <a:pt x="464820" y="857886"/>
                    <a:pt x="454025" y="868046"/>
                    <a:pt x="436245" y="868046"/>
                  </a:cubicBezTo>
                  <a:cubicBezTo>
                    <a:pt x="411480" y="868046"/>
                    <a:pt x="393700" y="848361"/>
                    <a:pt x="393700" y="821056"/>
                  </a:cubicBezTo>
                  <a:cubicBezTo>
                    <a:pt x="393700" y="796291"/>
                    <a:pt x="408939" y="774066"/>
                    <a:pt x="436879" y="774066"/>
                  </a:cubicBezTo>
                  <a:close/>
                  <a:moveTo>
                    <a:pt x="219075" y="742316"/>
                  </a:moveTo>
                  <a:lnTo>
                    <a:pt x="219075" y="777241"/>
                  </a:lnTo>
                  <a:lnTo>
                    <a:pt x="245110" y="777241"/>
                  </a:lnTo>
                  <a:lnTo>
                    <a:pt x="245110" y="798831"/>
                  </a:lnTo>
                  <a:lnTo>
                    <a:pt x="219075" y="798831"/>
                  </a:lnTo>
                  <a:lnTo>
                    <a:pt x="219075" y="835661"/>
                  </a:lnTo>
                  <a:cubicBezTo>
                    <a:pt x="219075" y="843916"/>
                    <a:pt x="222250" y="846456"/>
                    <a:pt x="227965" y="846456"/>
                  </a:cubicBezTo>
                  <a:lnTo>
                    <a:pt x="245041" y="839979"/>
                  </a:lnTo>
                  <a:lnTo>
                    <a:pt x="241935" y="862966"/>
                  </a:lnTo>
                  <a:cubicBezTo>
                    <a:pt x="236855" y="866776"/>
                    <a:pt x="225424" y="868681"/>
                    <a:pt x="219709" y="868681"/>
                  </a:cubicBezTo>
                  <a:cubicBezTo>
                    <a:pt x="205739" y="868681"/>
                    <a:pt x="195579" y="857251"/>
                    <a:pt x="195579" y="842011"/>
                  </a:cubicBezTo>
                  <a:lnTo>
                    <a:pt x="195579" y="798831"/>
                  </a:lnTo>
                  <a:lnTo>
                    <a:pt x="179704" y="798831"/>
                  </a:lnTo>
                  <a:lnTo>
                    <a:pt x="179704" y="777241"/>
                  </a:lnTo>
                  <a:lnTo>
                    <a:pt x="195579" y="777241"/>
                  </a:lnTo>
                  <a:lnTo>
                    <a:pt x="195579" y="753746"/>
                  </a:lnTo>
                  <a:close/>
                  <a:moveTo>
                    <a:pt x="749935" y="741681"/>
                  </a:moveTo>
                  <a:cubicBezTo>
                    <a:pt x="757555" y="741681"/>
                    <a:pt x="763269" y="747396"/>
                    <a:pt x="763269" y="755016"/>
                  </a:cubicBezTo>
                  <a:cubicBezTo>
                    <a:pt x="763269" y="762636"/>
                    <a:pt x="757555" y="768351"/>
                    <a:pt x="749935" y="768351"/>
                  </a:cubicBezTo>
                  <a:cubicBezTo>
                    <a:pt x="742314" y="768351"/>
                    <a:pt x="736599" y="762636"/>
                    <a:pt x="736599" y="755016"/>
                  </a:cubicBezTo>
                  <a:cubicBezTo>
                    <a:pt x="736599" y="747396"/>
                    <a:pt x="742314" y="741681"/>
                    <a:pt x="749935" y="741681"/>
                  </a:cubicBezTo>
                  <a:close/>
                  <a:moveTo>
                    <a:pt x="154939" y="741681"/>
                  </a:moveTo>
                  <a:cubicBezTo>
                    <a:pt x="162560" y="741681"/>
                    <a:pt x="168275" y="747396"/>
                    <a:pt x="168275" y="755016"/>
                  </a:cubicBezTo>
                  <a:cubicBezTo>
                    <a:pt x="168275" y="762636"/>
                    <a:pt x="162560" y="768351"/>
                    <a:pt x="154939" y="768351"/>
                  </a:cubicBezTo>
                  <a:cubicBezTo>
                    <a:pt x="147320" y="768351"/>
                    <a:pt x="141605" y="762636"/>
                    <a:pt x="141605" y="755016"/>
                  </a:cubicBezTo>
                  <a:cubicBezTo>
                    <a:pt x="141605" y="747396"/>
                    <a:pt x="147320" y="741681"/>
                    <a:pt x="154939" y="741681"/>
                  </a:cubicBezTo>
                  <a:close/>
                  <a:moveTo>
                    <a:pt x="856614" y="741046"/>
                  </a:moveTo>
                  <a:lnTo>
                    <a:pt x="856614" y="866141"/>
                  </a:lnTo>
                  <a:lnTo>
                    <a:pt x="833120" y="866141"/>
                  </a:lnTo>
                  <a:lnTo>
                    <a:pt x="833120" y="860426"/>
                  </a:lnTo>
                  <a:cubicBezTo>
                    <a:pt x="825500" y="866141"/>
                    <a:pt x="821055" y="868046"/>
                    <a:pt x="812799" y="868046"/>
                  </a:cubicBezTo>
                  <a:cubicBezTo>
                    <a:pt x="786765" y="868046"/>
                    <a:pt x="775970" y="845821"/>
                    <a:pt x="775970" y="820421"/>
                  </a:cubicBezTo>
                  <a:cubicBezTo>
                    <a:pt x="775970" y="793116"/>
                    <a:pt x="788670" y="774066"/>
                    <a:pt x="812165" y="774066"/>
                  </a:cubicBezTo>
                  <a:cubicBezTo>
                    <a:pt x="819784" y="774066"/>
                    <a:pt x="827405" y="775971"/>
                    <a:pt x="833120" y="781051"/>
                  </a:cubicBezTo>
                  <a:lnTo>
                    <a:pt x="833120" y="752476"/>
                  </a:lnTo>
                  <a:close/>
                  <a:moveTo>
                    <a:pt x="707390" y="741046"/>
                  </a:moveTo>
                  <a:cubicBezTo>
                    <a:pt x="712470" y="741046"/>
                    <a:pt x="719454" y="741046"/>
                    <a:pt x="724534" y="743586"/>
                  </a:cubicBezTo>
                  <a:lnTo>
                    <a:pt x="724534" y="744221"/>
                  </a:lnTo>
                  <a:lnTo>
                    <a:pt x="724534" y="762636"/>
                  </a:lnTo>
                  <a:cubicBezTo>
                    <a:pt x="721360" y="761366"/>
                    <a:pt x="716280" y="760731"/>
                    <a:pt x="713105" y="760731"/>
                  </a:cubicBezTo>
                  <a:cubicBezTo>
                    <a:pt x="706120" y="760731"/>
                    <a:pt x="703579" y="762636"/>
                    <a:pt x="703579" y="768351"/>
                  </a:cubicBezTo>
                  <a:lnTo>
                    <a:pt x="703579" y="775336"/>
                  </a:lnTo>
                  <a:lnTo>
                    <a:pt x="722629" y="775336"/>
                  </a:lnTo>
                  <a:lnTo>
                    <a:pt x="722629" y="796926"/>
                  </a:lnTo>
                  <a:lnTo>
                    <a:pt x="703579" y="796926"/>
                  </a:lnTo>
                  <a:lnTo>
                    <a:pt x="703579" y="865506"/>
                  </a:lnTo>
                  <a:lnTo>
                    <a:pt x="680084" y="865506"/>
                  </a:lnTo>
                  <a:lnTo>
                    <a:pt x="680084" y="796926"/>
                  </a:lnTo>
                  <a:lnTo>
                    <a:pt x="667385" y="796926"/>
                  </a:lnTo>
                  <a:lnTo>
                    <a:pt x="667385" y="775336"/>
                  </a:lnTo>
                  <a:lnTo>
                    <a:pt x="680084" y="775336"/>
                  </a:lnTo>
                  <a:lnTo>
                    <a:pt x="680084" y="764541"/>
                  </a:lnTo>
                  <a:cubicBezTo>
                    <a:pt x="680084" y="748031"/>
                    <a:pt x="690879" y="741046"/>
                    <a:pt x="707390" y="741046"/>
                  </a:cubicBezTo>
                  <a:close/>
                  <a:moveTo>
                    <a:pt x="282575" y="741046"/>
                  </a:moveTo>
                  <a:lnTo>
                    <a:pt x="282575" y="782321"/>
                  </a:lnTo>
                  <a:cubicBezTo>
                    <a:pt x="287019" y="777241"/>
                    <a:pt x="295909" y="774066"/>
                    <a:pt x="304799" y="774066"/>
                  </a:cubicBezTo>
                  <a:cubicBezTo>
                    <a:pt x="328295" y="774066"/>
                    <a:pt x="336549" y="792481"/>
                    <a:pt x="336549" y="815341"/>
                  </a:cubicBezTo>
                  <a:lnTo>
                    <a:pt x="336549" y="866141"/>
                  </a:lnTo>
                  <a:lnTo>
                    <a:pt x="313689" y="866141"/>
                  </a:lnTo>
                  <a:lnTo>
                    <a:pt x="313689" y="817246"/>
                  </a:lnTo>
                  <a:cubicBezTo>
                    <a:pt x="313689" y="804546"/>
                    <a:pt x="310515" y="796291"/>
                    <a:pt x="298450" y="796291"/>
                  </a:cubicBezTo>
                  <a:cubicBezTo>
                    <a:pt x="286385" y="796291"/>
                    <a:pt x="282575" y="803276"/>
                    <a:pt x="282575" y="816611"/>
                  </a:cubicBezTo>
                  <a:lnTo>
                    <a:pt x="282575" y="866141"/>
                  </a:lnTo>
                  <a:lnTo>
                    <a:pt x="259079" y="866141"/>
                  </a:lnTo>
                  <a:lnTo>
                    <a:pt x="259079" y="752476"/>
                  </a:lnTo>
                  <a:close/>
                  <a:moveTo>
                    <a:pt x="92709" y="648336"/>
                  </a:moveTo>
                  <a:lnTo>
                    <a:pt x="92709" y="649606"/>
                  </a:lnTo>
                  <a:lnTo>
                    <a:pt x="92427" y="648959"/>
                  </a:lnTo>
                  <a:close/>
                  <a:moveTo>
                    <a:pt x="230504" y="643256"/>
                  </a:moveTo>
                  <a:cubicBezTo>
                    <a:pt x="220345" y="643256"/>
                    <a:pt x="215900" y="647701"/>
                    <a:pt x="215900" y="654686"/>
                  </a:cubicBezTo>
                  <a:cubicBezTo>
                    <a:pt x="215900" y="661671"/>
                    <a:pt x="220345" y="667386"/>
                    <a:pt x="228599" y="667386"/>
                  </a:cubicBezTo>
                  <a:cubicBezTo>
                    <a:pt x="233045" y="667386"/>
                    <a:pt x="240665" y="666116"/>
                    <a:pt x="245745" y="658496"/>
                  </a:cubicBezTo>
                  <a:lnTo>
                    <a:pt x="245745" y="647066"/>
                  </a:lnTo>
                  <a:cubicBezTo>
                    <a:pt x="241299" y="643891"/>
                    <a:pt x="234950" y="643256"/>
                    <a:pt x="230504" y="643256"/>
                  </a:cubicBezTo>
                  <a:close/>
                  <a:moveTo>
                    <a:pt x="321310" y="614046"/>
                  </a:moveTo>
                  <a:cubicBezTo>
                    <a:pt x="314959" y="614046"/>
                    <a:pt x="309879" y="617221"/>
                    <a:pt x="306704" y="622301"/>
                  </a:cubicBezTo>
                  <a:lnTo>
                    <a:pt x="306704" y="656591"/>
                  </a:lnTo>
                  <a:cubicBezTo>
                    <a:pt x="310515" y="661671"/>
                    <a:pt x="316230" y="664846"/>
                    <a:pt x="323215" y="664846"/>
                  </a:cubicBezTo>
                  <a:cubicBezTo>
                    <a:pt x="335915" y="664846"/>
                    <a:pt x="339090" y="653416"/>
                    <a:pt x="339090" y="640716"/>
                  </a:cubicBezTo>
                  <a:lnTo>
                    <a:pt x="338454" y="640716"/>
                  </a:lnTo>
                  <a:cubicBezTo>
                    <a:pt x="338454" y="627381"/>
                    <a:pt x="335280" y="614046"/>
                    <a:pt x="321310" y="614046"/>
                  </a:cubicBezTo>
                  <a:close/>
                  <a:moveTo>
                    <a:pt x="1179195" y="612776"/>
                  </a:moveTo>
                  <a:cubicBezTo>
                    <a:pt x="1168400" y="612776"/>
                    <a:pt x="1163954" y="622301"/>
                    <a:pt x="1163320" y="629921"/>
                  </a:cubicBezTo>
                  <a:lnTo>
                    <a:pt x="1163954" y="629921"/>
                  </a:lnTo>
                  <a:lnTo>
                    <a:pt x="1195704" y="629921"/>
                  </a:lnTo>
                  <a:cubicBezTo>
                    <a:pt x="1195070" y="619761"/>
                    <a:pt x="1188720" y="612776"/>
                    <a:pt x="1179195" y="612776"/>
                  </a:cubicBezTo>
                  <a:close/>
                  <a:moveTo>
                    <a:pt x="689610" y="612776"/>
                  </a:moveTo>
                  <a:cubicBezTo>
                    <a:pt x="678814" y="612776"/>
                    <a:pt x="674370" y="622301"/>
                    <a:pt x="673735" y="629921"/>
                  </a:cubicBezTo>
                  <a:lnTo>
                    <a:pt x="674370" y="629921"/>
                  </a:lnTo>
                  <a:lnTo>
                    <a:pt x="706120" y="629921"/>
                  </a:lnTo>
                  <a:cubicBezTo>
                    <a:pt x="705485" y="619761"/>
                    <a:pt x="699135" y="612776"/>
                    <a:pt x="689610" y="612776"/>
                  </a:cubicBezTo>
                  <a:close/>
                  <a:moveTo>
                    <a:pt x="410845" y="612776"/>
                  </a:moveTo>
                  <a:cubicBezTo>
                    <a:pt x="400685" y="612776"/>
                    <a:pt x="396239" y="622301"/>
                    <a:pt x="395605" y="629921"/>
                  </a:cubicBezTo>
                  <a:lnTo>
                    <a:pt x="427355" y="629921"/>
                  </a:lnTo>
                  <a:cubicBezTo>
                    <a:pt x="426084" y="619761"/>
                    <a:pt x="420370" y="612776"/>
                    <a:pt x="410845" y="612776"/>
                  </a:cubicBezTo>
                  <a:close/>
                  <a:moveTo>
                    <a:pt x="991870" y="594361"/>
                  </a:moveTo>
                  <a:lnTo>
                    <a:pt x="1014095" y="594361"/>
                  </a:lnTo>
                  <a:lnTo>
                    <a:pt x="1014095" y="643256"/>
                  </a:lnTo>
                  <a:cubicBezTo>
                    <a:pt x="1014095" y="655321"/>
                    <a:pt x="1016635" y="664846"/>
                    <a:pt x="1029334" y="664846"/>
                  </a:cubicBezTo>
                  <a:cubicBezTo>
                    <a:pt x="1042034" y="664846"/>
                    <a:pt x="1044575" y="655321"/>
                    <a:pt x="1044575" y="644526"/>
                  </a:cubicBezTo>
                  <a:lnTo>
                    <a:pt x="1044575" y="594996"/>
                  </a:lnTo>
                  <a:lnTo>
                    <a:pt x="1066799" y="594996"/>
                  </a:lnTo>
                  <a:lnTo>
                    <a:pt x="1066799" y="684531"/>
                  </a:lnTo>
                  <a:lnTo>
                    <a:pt x="1044575" y="684531"/>
                  </a:lnTo>
                  <a:lnTo>
                    <a:pt x="1044575" y="678181"/>
                  </a:lnTo>
                  <a:cubicBezTo>
                    <a:pt x="1039495" y="683896"/>
                    <a:pt x="1031875" y="686436"/>
                    <a:pt x="1023620" y="686436"/>
                  </a:cubicBezTo>
                  <a:cubicBezTo>
                    <a:pt x="1000125" y="686436"/>
                    <a:pt x="991870" y="669926"/>
                    <a:pt x="991870" y="645161"/>
                  </a:cubicBezTo>
                  <a:close/>
                  <a:moveTo>
                    <a:pt x="836295" y="594361"/>
                  </a:moveTo>
                  <a:lnTo>
                    <a:pt x="858519" y="594361"/>
                  </a:lnTo>
                  <a:lnTo>
                    <a:pt x="858519" y="643256"/>
                  </a:lnTo>
                  <a:cubicBezTo>
                    <a:pt x="858519" y="655321"/>
                    <a:pt x="861060" y="664846"/>
                    <a:pt x="873760" y="664846"/>
                  </a:cubicBezTo>
                  <a:cubicBezTo>
                    <a:pt x="886459" y="664846"/>
                    <a:pt x="889000" y="655321"/>
                    <a:pt x="889000" y="644526"/>
                  </a:cubicBezTo>
                  <a:lnTo>
                    <a:pt x="889000" y="594996"/>
                  </a:lnTo>
                  <a:lnTo>
                    <a:pt x="911224" y="594996"/>
                  </a:lnTo>
                  <a:lnTo>
                    <a:pt x="911224" y="684531"/>
                  </a:lnTo>
                  <a:lnTo>
                    <a:pt x="889000" y="684531"/>
                  </a:lnTo>
                  <a:lnTo>
                    <a:pt x="889000" y="678181"/>
                  </a:lnTo>
                  <a:cubicBezTo>
                    <a:pt x="883920" y="683896"/>
                    <a:pt x="876299" y="686436"/>
                    <a:pt x="868045" y="686436"/>
                  </a:cubicBezTo>
                  <a:cubicBezTo>
                    <a:pt x="844549" y="686436"/>
                    <a:pt x="836295" y="669926"/>
                    <a:pt x="836295" y="645161"/>
                  </a:cubicBezTo>
                  <a:close/>
                  <a:moveTo>
                    <a:pt x="1181099" y="592456"/>
                  </a:moveTo>
                  <a:cubicBezTo>
                    <a:pt x="1204595" y="592456"/>
                    <a:pt x="1219200" y="613411"/>
                    <a:pt x="1219200" y="639446"/>
                  </a:cubicBezTo>
                  <a:lnTo>
                    <a:pt x="1218564" y="639446"/>
                  </a:lnTo>
                  <a:cubicBezTo>
                    <a:pt x="1218564" y="639446"/>
                    <a:pt x="1218564" y="645796"/>
                    <a:pt x="1218564" y="647066"/>
                  </a:cubicBezTo>
                  <a:lnTo>
                    <a:pt x="1163954" y="647066"/>
                  </a:lnTo>
                  <a:cubicBezTo>
                    <a:pt x="1165224" y="659766"/>
                    <a:pt x="1173480" y="664846"/>
                    <a:pt x="1183004" y="664846"/>
                  </a:cubicBezTo>
                  <a:cubicBezTo>
                    <a:pt x="1188720" y="664846"/>
                    <a:pt x="1193799" y="662941"/>
                    <a:pt x="1198879" y="658496"/>
                  </a:cubicBezTo>
                  <a:lnTo>
                    <a:pt x="1214754" y="671831"/>
                  </a:lnTo>
                  <a:cubicBezTo>
                    <a:pt x="1206500" y="682626"/>
                    <a:pt x="1193799" y="686436"/>
                    <a:pt x="1182370" y="686436"/>
                  </a:cubicBezTo>
                  <a:cubicBezTo>
                    <a:pt x="1156335" y="686436"/>
                    <a:pt x="1141095" y="666116"/>
                    <a:pt x="1141095" y="639446"/>
                  </a:cubicBezTo>
                  <a:cubicBezTo>
                    <a:pt x="1141095" y="610871"/>
                    <a:pt x="1158875" y="592456"/>
                    <a:pt x="1181099" y="592456"/>
                  </a:cubicBezTo>
                  <a:close/>
                  <a:moveTo>
                    <a:pt x="691515" y="592456"/>
                  </a:moveTo>
                  <a:cubicBezTo>
                    <a:pt x="715010" y="592456"/>
                    <a:pt x="729614" y="613411"/>
                    <a:pt x="729614" y="639446"/>
                  </a:cubicBezTo>
                  <a:lnTo>
                    <a:pt x="728980" y="639446"/>
                  </a:lnTo>
                  <a:cubicBezTo>
                    <a:pt x="728980" y="639446"/>
                    <a:pt x="728980" y="645796"/>
                    <a:pt x="728980" y="647066"/>
                  </a:cubicBezTo>
                  <a:lnTo>
                    <a:pt x="674370" y="647066"/>
                  </a:lnTo>
                  <a:cubicBezTo>
                    <a:pt x="675640" y="659766"/>
                    <a:pt x="683894" y="664846"/>
                    <a:pt x="693420" y="664846"/>
                  </a:cubicBezTo>
                  <a:cubicBezTo>
                    <a:pt x="699135" y="664846"/>
                    <a:pt x="704215" y="662941"/>
                    <a:pt x="709295" y="658496"/>
                  </a:cubicBezTo>
                  <a:lnTo>
                    <a:pt x="725170" y="671831"/>
                  </a:lnTo>
                  <a:cubicBezTo>
                    <a:pt x="716915" y="682626"/>
                    <a:pt x="704215" y="686436"/>
                    <a:pt x="692784" y="686436"/>
                  </a:cubicBezTo>
                  <a:cubicBezTo>
                    <a:pt x="666750" y="686436"/>
                    <a:pt x="651510" y="666116"/>
                    <a:pt x="651510" y="639446"/>
                  </a:cubicBezTo>
                  <a:cubicBezTo>
                    <a:pt x="651510" y="610871"/>
                    <a:pt x="669290" y="592456"/>
                    <a:pt x="691515" y="592456"/>
                  </a:cubicBezTo>
                  <a:close/>
                  <a:moveTo>
                    <a:pt x="412114" y="592456"/>
                  </a:moveTo>
                  <a:cubicBezTo>
                    <a:pt x="437515" y="592456"/>
                    <a:pt x="448310" y="615316"/>
                    <a:pt x="448310" y="639446"/>
                  </a:cubicBezTo>
                  <a:cubicBezTo>
                    <a:pt x="448310" y="639446"/>
                    <a:pt x="448310" y="645796"/>
                    <a:pt x="448310" y="647066"/>
                  </a:cubicBezTo>
                  <a:lnTo>
                    <a:pt x="395605" y="647066"/>
                  </a:lnTo>
                  <a:cubicBezTo>
                    <a:pt x="396875" y="659766"/>
                    <a:pt x="405129" y="664846"/>
                    <a:pt x="415290" y="664846"/>
                  </a:cubicBezTo>
                  <a:cubicBezTo>
                    <a:pt x="421004" y="664846"/>
                    <a:pt x="426084" y="662941"/>
                    <a:pt x="430530" y="658496"/>
                  </a:cubicBezTo>
                  <a:lnTo>
                    <a:pt x="446405" y="671831"/>
                  </a:lnTo>
                  <a:cubicBezTo>
                    <a:pt x="438784" y="681991"/>
                    <a:pt x="425450" y="686436"/>
                    <a:pt x="413385" y="686436"/>
                  </a:cubicBezTo>
                  <a:cubicBezTo>
                    <a:pt x="387349" y="686436"/>
                    <a:pt x="372110" y="666116"/>
                    <a:pt x="372110" y="640081"/>
                  </a:cubicBezTo>
                  <a:cubicBezTo>
                    <a:pt x="372110" y="614046"/>
                    <a:pt x="388620" y="592456"/>
                    <a:pt x="412114" y="592456"/>
                  </a:cubicBezTo>
                  <a:close/>
                  <a:moveTo>
                    <a:pt x="326390" y="592456"/>
                  </a:moveTo>
                  <a:cubicBezTo>
                    <a:pt x="350519" y="592456"/>
                    <a:pt x="361314" y="615316"/>
                    <a:pt x="361314" y="639446"/>
                  </a:cubicBezTo>
                  <a:cubicBezTo>
                    <a:pt x="361314" y="662306"/>
                    <a:pt x="351790" y="686436"/>
                    <a:pt x="326390" y="686436"/>
                  </a:cubicBezTo>
                  <a:cubicBezTo>
                    <a:pt x="316230" y="686436"/>
                    <a:pt x="310515" y="682626"/>
                    <a:pt x="306070" y="678816"/>
                  </a:cubicBezTo>
                  <a:lnTo>
                    <a:pt x="306070" y="706121"/>
                  </a:lnTo>
                  <a:lnTo>
                    <a:pt x="283845" y="717551"/>
                  </a:lnTo>
                  <a:lnTo>
                    <a:pt x="283845" y="594361"/>
                  </a:lnTo>
                  <a:lnTo>
                    <a:pt x="306070" y="594361"/>
                  </a:lnTo>
                  <a:lnTo>
                    <a:pt x="306070" y="600711"/>
                  </a:lnTo>
                  <a:cubicBezTo>
                    <a:pt x="311784" y="595631"/>
                    <a:pt x="318135" y="592456"/>
                    <a:pt x="326390" y="592456"/>
                  </a:cubicBezTo>
                  <a:close/>
                  <a:moveTo>
                    <a:pt x="231775" y="592456"/>
                  </a:moveTo>
                  <a:cubicBezTo>
                    <a:pt x="254635" y="592456"/>
                    <a:pt x="268605" y="603251"/>
                    <a:pt x="268605" y="624206"/>
                  </a:cubicBezTo>
                  <a:lnTo>
                    <a:pt x="268605" y="684531"/>
                  </a:lnTo>
                  <a:lnTo>
                    <a:pt x="267970" y="684531"/>
                  </a:lnTo>
                  <a:lnTo>
                    <a:pt x="245745" y="684531"/>
                  </a:lnTo>
                  <a:lnTo>
                    <a:pt x="245745" y="678181"/>
                  </a:lnTo>
                  <a:cubicBezTo>
                    <a:pt x="240665" y="683261"/>
                    <a:pt x="233680" y="686436"/>
                    <a:pt x="224790" y="686436"/>
                  </a:cubicBezTo>
                  <a:cubicBezTo>
                    <a:pt x="207010" y="686436"/>
                    <a:pt x="193040" y="675006"/>
                    <a:pt x="193040" y="655321"/>
                  </a:cubicBezTo>
                  <a:cubicBezTo>
                    <a:pt x="193040" y="635636"/>
                    <a:pt x="206375" y="624841"/>
                    <a:pt x="227965" y="624841"/>
                  </a:cubicBezTo>
                  <a:cubicBezTo>
                    <a:pt x="233680" y="624841"/>
                    <a:pt x="239394" y="625476"/>
                    <a:pt x="245745" y="628651"/>
                  </a:cubicBezTo>
                  <a:lnTo>
                    <a:pt x="245745" y="623571"/>
                  </a:lnTo>
                  <a:cubicBezTo>
                    <a:pt x="245745" y="615316"/>
                    <a:pt x="240030" y="611506"/>
                    <a:pt x="230504" y="611506"/>
                  </a:cubicBezTo>
                  <a:cubicBezTo>
                    <a:pt x="223519" y="611506"/>
                    <a:pt x="216534" y="613411"/>
                    <a:pt x="209549" y="617221"/>
                  </a:cubicBezTo>
                  <a:lnTo>
                    <a:pt x="200659" y="601346"/>
                  </a:lnTo>
                  <a:cubicBezTo>
                    <a:pt x="210185" y="594996"/>
                    <a:pt x="219709" y="592456"/>
                    <a:pt x="231775" y="592456"/>
                  </a:cubicBezTo>
                  <a:close/>
                  <a:moveTo>
                    <a:pt x="1125855" y="591821"/>
                  </a:moveTo>
                  <a:cubicBezTo>
                    <a:pt x="1132204" y="591821"/>
                    <a:pt x="1137920" y="593726"/>
                    <a:pt x="1142364" y="598171"/>
                  </a:cubicBezTo>
                  <a:lnTo>
                    <a:pt x="1141730" y="598806"/>
                  </a:lnTo>
                  <a:lnTo>
                    <a:pt x="1132840" y="621031"/>
                  </a:lnTo>
                  <a:cubicBezTo>
                    <a:pt x="1129665" y="617856"/>
                    <a:pt x="1125220" y="615316"/>
                    <a:pt x="1120140" y="615316"/>
                  </a:cubicBezTo>
                  <a:cubicBezTo>
                    <a:pt x="1109345" y="615316"/>
                    <a:pt x="1106805" y="624206"/>
                    <a:pt x="1106805" y="635001"/>
                  </a:cubicBezTo>
                  <a:lnTo>
                    <a:pt x="1106805" y="683896"/>
                  </a:lnTo>
                  <a:lnTo>
                    <a:pt x="1084579" y="683896"/>
                  </a:lnTo>
                  <a:lnTo>
                    <a:pt x="1084579" y="593726"/>
                  </a:lnTo>
                  <a:lnTo>
                    <a:pt x="1106805" y="593726"/>
                  </a:lnTo>
                  <a:lnTo>
                    <a:pt x="1106805" y="600076"/>
                  </a:lnTo>
                  <a:cubicBezTo>
                    <a:pt x="1111885" y="594996"/>
                    <a:pt x="1118235" y="591821"/>
                    <a:pt x="1125855" y="591821"/>
                  </a:cubicBezTo>
                  <a:close/>
                  <a:moveTo>
                    <a:pt x="47625" y="563881"/>
                  </a:moveTo>
                  <a:cubicBezTo>
                    <a:pt x="66040" y="563881"/>
                    <a:pt x="79375" y="571501"/>
                    <a:pt x="90170" y="582296"/>
                  </a:cubicBezTo>
                  <a:lnTo>
                    <a:pt x="73659" y="598806"/>
                  </a:lnTo>
                  <a:cubicBezTo>
                    <a:pt x="66040" y="591186"/>
                    <a:pt x="58420" y="586741"/>
                    <a:pt x="46355" y="586741"/>
                  </a:cubicBezTo>
                  <a:cubicBezTo>
                    <a:pt x="36194" y="586741"/>
                    <a:pt x="28575" y="589916"/>
                    <a:pt x="28575" y="598171"/>
                  </a:cubicBezTo>
                  <a:cubicBezTo>
                    <a:pt x="28575" y="601981"/>
                    <a:pt x="29845" y="604521"/>
                    <a:pt x="33655" y="606426"/>
                  </a:cubicBezTo>
                  <a:cubicBezTo>
                    <a:pt x="38099" y="608966"/>
                    <a:pt x="43814" y="610236"/>
                    <a:pt x="52704" y="612776"/>
                  </a:cubicBezTo>
                  <a:cubicBezTo>
                    <a:pt x="63500" y="615951"/>
                    <a:pt x="73659" y="617856"/>
                    <a:pt x="81915" y="624841"/>
                  </a:cubicBezTo>
                  <a:lnTo>
                    <a:pt x="92427" y="648959"/>
                  </a:lnTo>
                  <a:lnTo>
                    <a:pt x="79454" y="677626"/>
                  </a:lnTo>
                  <a:cubicBezTo>
                    <a:pt x="71279" y="683738"/>
                    <a:pt x="60008" y="686436"/>
                    <a:pt x="47625" y="686436"/>
                  </a:cubicBezTo>
                  <a:cubicBezTo>
                    <a:pt x="29845" y="686436"/>
                    <a:pt x="10795" y="680721"/>
                    <a:pt x="0" y="664846"/>
                  </a:cubicBezTo>
                  <a:lnTo>
                    <a:pt x="16510" y="650241"/>
                  </a:lnTo>
                  <a:cubicBezTo>
                    <a:pt x="24129" y="659766"/>
                    <a:pt x="35560" y="664211"/>
                    <a:pt x="46989" y="664211"/>
                  </a:cubicBezTo>
                  <a:cubicBezTo>
                    <a:pt x="60325" y="664211"/>
                    <a:pt x="68579" y="657861"/>
                    <a:pt x="68579" y="649606"/>
                  </a:cubicBezTo>
                  <a:cubicBezTo>
                    <a:pt x="68579" y="646431"/>
                    <a:pt x="67310" y="642621"/>
                    <a:pt x="61595" y="640081"/>
                  </a:cubicBezTo>
                  <a:cubicBezTo>
                    <a:pt x="57150" y="638176"/>
                    <a:pt x="52069" y="636906"/>
                    <a:pt x="41909" y="634366"/>
                  </a:cubicBezTo>
                  <a:cubicBezTo>
                    <a:pt x="35560" y="633096"/>
                    <a:pt x="22860" y="629921"/>
                    <a:pt x="14605" y="623571"/>
                  </a:cubicBezTo>
                  <a:cubicBezTo>
                    <a:pt x="6349" y="617221"/>
                    <a:pt x="4444" y="607696"/>
                    <a:pt x="4444" y="599441"/>
                  </a:cubicBezTo>
                  <a:cubicBezTo>
                    <a:pt x="4444" y="574041"/>
                    <a:pt x="26034" y="563881"/>
                    <a:pt x="47625" y="563881"/>
                  </a:cubicBezTo>
                  <a:close/>
                  <a:moveTo>
                    <a:pt x="814070" y="560071"/>
                  </a:moveTo>
                  <a:cubicBezTo>
                    <a:pt x="820420" y="560071"/>
                    <a:pt x="824864" y="561341"/>
                    <a:pt x="830579" y="562611"/>
                  </a:cubicBezTo>
                  <a:lnTo>
                    <a:pt x="829945" y="562611"/>
                  </a:lnTo>
                  <a:lnTo>
                    <a:pt x="829945" y="581026"/>
                  </a:lnTo>
                  <a:cubicBezTo>
                    <a:pt x="824864" y="579756"/>
                    <a:pt x="821055" y="579121"/>
                    <a:pt x="818515" y="579121"/>
                  </a:cubicBezTo>
                  <a:cubicBezTo>
                    <a:pt x="810260" y="579121"/>
                    <a:pt x="808989" y="582296"/>
                    <a:pt x="808989" y="586741"/>
                  </a:cubicBezTo>
                  <a:lnTo>
                    <a:pt x="808989" y="594361"/>
                  </a:lnTo>
                  <a:lnTo>
                    <a:pt x="824230" y="594361"/>
                  </a:lnTo>
                  <a:lnTo>
                    <a:pt x="824230" y="615951"/>
                  </a:lnTo>
                  <a:lnTo>
                    <a:pt x="808989" y="615951"/>
                  </a:lnTo>
                  <a:lnTo>
                    <a:pt x="808989" y="684531"/>
                  </a:lnTo>
                  <a:lnTo>
                    <a:pt x="786765" y="684531"/>
                  </a:lnTo>
                  <a:lnTo>
                    <a:pt x="786765" y="615951"/>
                  </a:lnTo>
                  <a:lnTo>
                    <a:pt x="775970" y="615951"/>
                  </a:lnTo>
                  <a:lnTo>
                    <a:pt x="775970" y="594361"/>
                  </a:lnTo>
                  <a:lnTo>
                    <a:pt x="786765" y="594361"/>
                  </a:lnTo>
                  <a:lnTo>
                    <a:pt x="786765" y="583566"/>
                  </a:lnTo>
                  <a:cubicBezTo>
                    <a:pt x="786765" y="567691"/>
                    <a:pt x="795019" y="560071"/>
                    <a:pt x="814070" y="560071"/>
                  </a:cubicBezTo>
                  <a:close/>
                  <a:moveTo>
                    <a:pt x="957579" y="559436"/>
                  </a:moveTo>
                  <a:lnTo>
                    <a:pt x="957579" y="594361"/>
                  </a:lnTo>
                  <a:lnTo>
                    <a:pt x="979170" y="594361"/>
                  </a:lnTo>
                  <a:lnTo>
                    <a:pt x="979170" y="615951"/>
                  </a:lnTo>
                  <a:lnTo>
                    <a:pt x="957579" y="615951"/>
                  </a:lnTo>
                  <a:lnTo>
                    <a:pt x="957579" y="654051"/>
                  </a:lnTo>
                  <a:cubicBezTo>
                    <a:pt x="957579" y="661671"/>
                    <a:pt x="960754" y="664846"/>
                    <a:pt x="966470" y="664846"/>
                  </a:cubicBezTo>
                  <a:cubicBezTo>
                    <a:pt x="972185" y="664846"/>
                    <a:pt x="977900" y="661671"/>
                    <a:pt x="981075" y="658496"/>
                  </a:cubicBezTo>
                  <a:lnTo>
                    <a:pt x="977900" y="681356"/>
                  </a:lnTo>
                  <a:cubicBezTo>
                    <a:pt x="973454" y="685166"/>
                    <a:pt x="965200" y="686436"/>
                    <a:pt x="959485" y="686436"/>
                  </a:cubicBezTo>
                  <a:cubicBezTo>
                    <a:pt x="945515" y="686436"/>
                    <a:pt x="935355" y="676276"/>
                    <a:pt x="935355" y="659766"/>
                  </a:cubicBezTo>
                  <a:lnTo>
                    <a:pt x="935355" y="615951"/>
                  </a:lnTo>
                  <a:lnTo>
                    <a:pt x="922655" y="615951"/>
                  </a:lnTo>
                  <a:lnTo>
                    <a:pt x="922655" y="594361"/>
                  </a:lnTo>
                  <a:lnTo>
                    <a:pt x="935355" y="594361"/>
                  </a:lnTo>
                  <a:lnTo>
                    <a:pt x="935355" y="570866"/>
                  </a:lnTo>
                  <a:close/>
                  <a:moveTo>
                    <a:pt x="586739" y="559436"/>
                  </a:moveTo>
                  <a:lnTo>
                    <a:pt x="586739" y="600711"/>
                  </a:lnTo>
                  <a:cubicBezTo>
                    <a:pt x="591820" y="595631"/>
                    <a:pt x="597534" y="592456"/>
                    <a:pt x="607695" y="592456"/>
                  </a:cubicBezTo>
                  <a:cubicBezTo>
                    <a:pt x="631825" y="592456"/>
                    <a:pt x="639445" y="610871"/>
                    <a:pt x="639445" y="633731"/>
                  </a:cubicBezTo>
                  <a:lnTo>
                    <a:pt x="639445" y="684531"/>
                  </a:lnTo>
                  <a:lnTo>
                    <a:pt x="617220" y="684531"/>
                  </a:lnTo>
                  <a:lnTo>
                    <a:pt x="617220" y="635636"/>
                  </a:lnTo>
                  <a:cubicBezTo>
                    <a:pt x="617220" y="623571"/>
                    <a:pt x="614680" y="614681"/>
                    <a:pt x="601980" y="614681"/>
                  </a:cubicBezTo>
                  <a:cubicBezTo>
                    <a:pt x="589280" y="614681"/>
                    <a:pt x="586739" y="622936"/>
                    <a:pt x="586739" y="635001"/>
                  </a:cubicBezTo>
                  <a:lnTo>
                    <a:pt x="586739" y="684531"/>
                  </a:lnTo>
                  <a:lnTo>
                    <a:pt x="564515" y="684531"/>
                  </a:lnTo>
                  <a:lnTo>
                    <a:pt x="564515" y="570866"/>
                  </a:lnTo>
                  <a:close/>
                  <a:moveTo>
                    <a:pt x="529590" y="559436"/>
                  </a:moveTo>
                  <a:lnTo>
                    <a:pt x="529590" y="594361"/>
                  </a:lnTo>
                  <a:lnTo>
                    <a:pt x="550545" y="594361"/>
                  </a:lnTo>
                  <a:lnTo>
                    <a:pt x="550545" y="615951"/>
                  </a:lnTo>
                  <a:lnTo>
                    <a:pt x="529590" y="615951"/>
                  </a:lnTo>
                  <a:lnTo>
                    <a:pt x="529590" y="654051"/>
                  </a:lnTo>
                  <a:cubicBezTo>
                    <a:pt x="529590" y="661671"/>
                    <a:pt x="532765" y="664846"/>
                    <a:pt x="538480" y="664846"/>
                  </a:cubicBezTo>
                  <a:cubicBezTo>
                    <a:pt x="544195" y="664846"/>
                    <a:pt x="549275" y="661671"/>
                    <a:pt x="553084" y="658496"/>
                  </a:cubicBezTo>
                  <a:lnTo>
                    <a:pt x="549909" y="681356"/>
                  </a:lnTo>
                  <a:cubicBezTo>
                    <a:pt x="545465" y="685166"/>
                    <a:pt x="537209" y="686436"/>
                    <a:pt x="531495" y="686436"/>
                  </a:cubicBezTo>
                  <a:cubicBezTo>
                    <a:pt x="517525" y="686436"/>
                    <a:pt x="507364" y="676276"/>
                    <a:pt x="507364" y="659766"/>
                  </a:cubicBezTo>
                  <a:lnTo>
                    <a:pt x="507364" y="615951"/>
                  </a:lnTo>
                  <a:lnTo>
                    <a:pt x="491489" y="615951"/>
                  </a:lnTo>
                  <a:lnTo>
                    <a:pt x="491489" y="594361"/>
                  </a:lnTo>
                  <a:lnTo>
                    <a:pt x="507364" y="594361"/>
                  </a:lnTo>
                  <a:lnTo>
                    <a:pt x="507364" y="570866"/>
                  </a:lnTo>
                  <a:close/>
                  <a:moveTo>
                    <a:pt x="128269" y="559436"/>
                  </a:moveTo>
                  <a:lnTo>
                    <a:pt x="128269" y="600711"/>
                  </a:lnTo>
                  <a:cubicBezTo>
                    <a:pt x="133349" y="595631"/>
                    <a:pt x="139064" y="592456"/>
                    <a:pt x="149224" y="592456"/>
                  </a:cubicBezTo>
                  <a:cubicBezTo>
                    <a:pt x="173355" y="592456"/>
                    <a:pt x="180974" y="610871"/>
                    <a:pt x="180974" y="633731"/>
                  </a:cubicBezTo>
                  <a:lnTo>
                    <a:pt x="180974" y="684531"/>
                  </a:lnTo>
                  <a:lnTo>
                    <a:pt x="158750" y="684531"/>
                  </a:lnTo>
                  <a:lnTo>
                    <a:pt x="158750" y="635636"/>
                  </a:lnTo>
                  <a:cubicBezTo>
                    <a:pt x="158750" y="623571"/>
                    <a:pt x="156209" y="614681"/>
                    <a:pt x="143510" y="614681"/>
                  </a:cubicBezTo>
                  <a:cubicBezTo>
                    <a:pt x="130810" y="614681"/>
                    <a:pt x="128269" y="622936"/>
                    <a:pt x="128269" y="635001"/>
                  </a:cubicBezTo>
                  <a:lnTo>
                    <a:pt x="128269" y="684531"/>
                  </a:lnTo>
                  <a:lnTo>
                    <a:pt x="106045" y="684531"/>
                  </a:lnTo>
                  <a:lnTo>
                    <a:pt x="106045" y="570866"/>
                  </a:lnTo>
                  <a:close/>
                  <a:moveTo>
                    <a:pt x="269875" y="635"/>
                  </a:moveTo>
                  <a:lnTo>
                    <a:pt x="501015" y="635"/>
                  </a:lnTo>
                  <a:lnTo>
                    <a:pt x="554989" y="94615"/>
                  </a:lnTo>
                  <a:lnTo>
                    <a:pt x="391795" y="94615"/>
                  </a:lnTo>
                  <a:lnTo>
                    <a:pt x="391795" y="161925"/>
                  </a:lnTo>
                  <a:lnTo>
                    <a:pt x="539114" y="161925"/>
                  </a:lnTo>
                  <a:lnTo>
                    <a:pt x="539114" y="247650"/>
                  </a:lnTo>
                  <a:lnTo>
                    <a:pt x="391795" y="247650"/>
                  </a:lnTo>
                  <a:lnTo>
                    <a:pt x="391795" y="314325"/>
                  </a:lnTo>
                  <a:lnTo>
                    <a:pt x="595629" y="314325"/>
                  </a:lnTo>
                  <a:lnTo>
                    <a:pt x="595629" y="408305"/>
                  </a:lnTo>
                  <a:lnTo>
                    <a:pt x="269875" y="408305"/>
                  </a:lnTo>
                  <a:close/>
                  <a:moveTo>
                    <a:pt x="539114" y="0"/>
                  </a:moveTo>
                  <a:lnTo>
                    <a:pt x="674370" y="0"/>
                  </a:lnTo>
                  <a:lnTo>
                    <a:pt x="743584" y="132715"/>
                  </a:lnTo>
                  <a:lnTo>
                    <a:pt x="812799" y="0"/>
                  </a:lnTo>
                  <a:lnTo>
                    <a:pt x="946150" y="0"/>
                  </a:lnTo>
                  <a:lnTo>
                    <a:pt x="803275" y="246380"/>
                  </a:lnTo>
                  <a:lnTo>
                    <a:pt x="803275" y="407670"/>
                  </a:lnTo>
                  <a:lnTo>
                    <a:pt x="681355" y="407670"/>
                  </a:lnTo>
                  <a:lnTo>
                    <a:pt x="681355" y="24638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grpSp>
        <p:nvGrpSpPr>
          <p:cNvPr id="26" name="Google Shape;26;p2"/>
          <p:cNvGrpSpPr/>
          <p:nvPr/>
        </p:nvGrpSpPr>
        <p:grpSpPr>
          <a:xfrm>
            <a:off x="501828" y="6164633"/>
            <a:ext cx="4940935" cy="318770"/>
            <a:chOff x="485775" y="6164633"/>
            <a:chExt cx="4940935" cy="318770"/>
          </a:xfrm>
        </p:grpSpPr>
        <p:sp>
          <p:nvSpPr>
            <p:cNvPr id="27" name="Google Shape;27;p2"/>
            <p:cNvSpPr/>
            <p:nvPr/>
          </p:nvSpPr>
          <p:spPr>
            <a:xfrm>
              <a:off x="485775" y="6164633"/>
              <a:ext cx="405765" cy="81280"/>
            </a:xfrm>
            <a:custGeom>
              <a:rect b="b" l="l" r="r" t="t"/>
              <a:pathLst>
                <a:path extrusionOk="0" h="81280" w="405765">
                  <a:moveTo>
                    <a:pt x="324485" y="0"/>
                  </a:moveTo>
                  <a:lnTo>
                    <a:pt x="405765" y="0"/>
                  </a:lnTo>
                  <a:lnTo>
                    <a:pt x="405765" y="81280"/>
                  </a:lnTo>
                  <a:lnTo>
                    <a:pt x="324485" y="81280"/>
                  </a:lnTo>
                  <a:close/>
                  <a:moveTo>
                    <a:pt x="161925" y="0"/>
                  </a:moveTo>
                  <a:lnTo>
                    <a:pt x="243205" y="0"/>
                  </a:lnTo>
                  <a:lnTo>
                    <a:pt x="243205" y="81280"/>
                  </a:lnTo>
                  <a:lnTo>
                    <a:pt x="161925" y="81280"/>
                  </a:lnTo>
                  <a:close/>
                  <a:moveTo>
                    <a:pt x="0" y="0"/>
                  </a:moveTo>
                  <a:lnTo>
                    <a:pt x="81280" y="0"/>
                  </a:lnTo>
                  <a:lnTo>
                    <a:pt x="81280" y="81280"/>
                  </a:lnTo>
                  <a:lnTo>
                    <a:pt x="0" y="81280"/>
                  </a:lnTo>
                  <a:close/>
                </a:path>
              </a:pathLst>
            </a:custGeom>
            <a:solidFill>
              <a:srgbClr val="FFE6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28" name="Google Shape;28;p2"/>
            <p:cNvSpPr/>
            <p:nvPr/>
          </p:nvSpPr>
          <p:spPr>
            <a:xfrm>
              <a:off x="485779" y="6344974"/>
              <a:ext cx="4940931" cy="138429"/>
            </a:xfrm>
            <a:custGeom>
              <a:rect b="b" l="l" r="r" t="t"/>
              <a:pathLst>
                <a:path extrusionOk="0" h="138429" w="4940931">
                  <a:moveTo>
                    <a:pt x="1032512" y="137477"/>
                  </a:moveTo>
                  <a:lnTo>
                    <a:pt x="1032512" y="137794"/>
                  </a:lnTo>
                  <a:lnTo>
                    <a:pt x="1030607" y="138429"/>
                  </a:lnTo>
                  <a:close/>
                  <a:moveTo>
                    <a:pt x="4929501" y="87629"/>
                  </a:moveTo>
                  <a:cubicBezTo>
                    <a:pt x="4930771" y="87629"/>
                    <a:pt x="4932676" y="87629"/>
                    <a:pt x="4933946" y="88264"/>
                  </a:cubicBezTo>
                  <a:cubicBezTo>
                    <a:pt x="4935216" y="88264"/>
                    <a:pt x="4936486" y="89534"/>
                    <a:pt x="4937756" y="90804"/>
                  </a:cubicBezTo>
                  <a:cubicBezTo>
                    <a:pt x="4939026" y="92074"/>
                    <a:pt x="4939661" y="93344"/>
                    <a:pt x="4940296" y="94614"/>
                  </a:cubicBezTo>
                  <a:cubicBezTo>
                    <a:pt x="4940296" y="95884"/>
                    <a:pt x="4940931" y="97789"/>
                    <a:pt x="4940931" y="99059"/>
                  </a:cubicBezTo>
                  <a:cubicBezTo>
                    <a:pt x="4940931" y="99059"/>
                    <a:pt x="4940931" y="102234"/>
                    <a:pt x="4940296" y="103504"/>
                  </a:cubicBezTo>
                  <a:cubicBezTo>
                    <a:pt x="4940296" y="104774"/>
                    <a:pt x="4939026" y="106044"/>
                    <a:pt x="4937756" y="107314"/>
                  </a:cubicBezTo>
                  <a:cubicBezTo>
                    <a:pt x="4936486" y="108584"/>
                    <a:pt x="4935216" y="109219"/>
                    <a:pt x="4933946" y="109854"/>
                  </a:cubicBezTo>
                  <a:cubicBezTo>
                    <a:pt x="4932676" y="109854"/>
                    <a:pt x="4930771" y="110489"/>
                    <a:pt x="4929501" y="110489"/>
                  </a:cubicBezTo>
                  <a:cubicBezTo>
                    <a:pt x="4928231" y="110489"/>
                    <a:pt x="4926326" y="110489"/>
                    <a:pt x="4925056" y="109854"/>
                  </a:cubicBezTo>
                  <a:cubicBezTo>
                    <a:pt x="4923786" y="109854"/>
                    <a:pt x="4922516" y="108584"/>
                    <a:pt x="4921246" y="107314"/>
                  </a:cubicBezTo>
                  <a:cubicBezTo>
                    <a:pt x="4919976" y="106044"/>
                    <a:pt x="4919341" y="104774"/>
                    <a:pt x="4918706" y="103504"/>
                  </a:cubicBezTo>
                  <a:cubicBezTo>
                    <a:pt x="4918706" y="102234"/>
                    <a:pt x="4918071" y="100329"/>
                    <a:pt x="4918071" y="99059"/>
                  </a:cubicBezTo>
                  <a:cubicBezTo>
                    <a:pt x="4918071" y="97789"/>
                    <a:pt x="4918071" y="95884"/>
                    <a:pt x="4918706" y="94614"/>
                  </a:cubicBezTo>
                  <a:cubicBezTo>
                    <a:pt x="4918706" y="93344"/>
                    <a:pt x="4919976" y="92074"/>
                    <a:pt x="4921246" y="90804"/>
                  </a:cubicBezTo>
                  <a:cubicBezTo>
                    <a:pt x="4922516" y="89534"/>
                    <a:pt x="4923786" y="88899"/>
                    <a:pt x="4925056" y="88264"/>
                  </a:cubicBezTo>
                  <a:cubicBezTo>
                    <a:pt x="4926326" y="88264"/>
                    <a:pt x="4928231" y="87629"/>
                    <a:pt x="4929501" y="87629"/>
                  </a:cubicBezTo>
                  <a:close/>
                  <a:moveTo>
                    <a:pt x="3079110" y="87629"/>
                  </a:moveTo>
                  <a:cubicBezTo>
                    <a:pt x="3080380" y="87629"/>
                    <a:pt x="3082285" y="87629"/>
                    <a:pt x="3083555" y="88264"/>
                  </a:cubicBezTo>
                  <a:cubicBezTo>
                    <a:pt x="3084825" y="88264"/>
                    <a:pt x="3086095" y="89534"/>
                    <a:pt x="3087365" y="90804"/>
                  </a:cubicBezTo>
                  <a:cubicBezTo>
                    <a:pt x="3088635" y="92074"/>
                    <a:pt x="3089270" y="93344"/>
                    <a:pt x="3089905" y="94614"/>
                  </a:cubicBezTo>
                  <a:cubicBezTo>
                    <a:pt x="3089905" y="95884"/>
                    <a:pt x="3090540" y="97789"/>
                    <a:pt x="3090540" y="99059"/>
                  </a:cubicBezTo>
                  <a:cubicBezTo>
                    <a:pt x="3090540" y="99059"/>
                    <a:pt x="3090540" y="102234"/>
                    <a:pt x="3089905" y="103504"/>
                  </a:cubicBezTo>
                  <a:cubicBezTo>
                    <a:pt x="3089905" y="104774"/>
                    <a:pt x="3088635" y="106044"/>
                    <a:pt x="3087365" y="107314"/>
                  </a:cubicBezTo>
                  <a:cubicBezTo>
                    <a:pt x="3086095" y="108584"/>
                    <a:pt x="3084825" y="109219"/>
                    <a:pt x="3083555" y="109854"/>
                  </a:cubicBezTo>
                  <a:cubicBezTo>
                    <a:pt x="3082285" y="109854"/>
                    <a:pt x="3080380" y="110489"/>
                    <a:pt x="3079110" y="110489"/>
                  </a:cubicBezTo>
                  <a:cubicBezTo>
                    <a:pt x="3077840" y="110489"/>
                    <a:pt x="3075935" y="110489"/>
                    <a:pt x="3074665" y="109854"/>
                  </a:cubicBezTo>
                  <a:cubicBezTo>
                    <a:pt x="3073395" y="109854"/>
                    <a:pt x="3072125" y="108584"/>
                    <a:pt x="3070855" y="107314"/>
                  </a:cubicBezTo>
                  <a:cubicBezTo>
                    <a:pt x="3069585" y="106044"/>
                    <a:pt x="3068950" y="104774"/>
                    <a:pt x="3068315" y="103504"/>
                  </a:cubicBezTo>
                  <a:cubicBezTo>
                    <a:pt x="3068315" y="102234"/>
                    <a:pt x="3067680" y="100329"/>
                    <a:pt x="3067680" y="99059"/>
                  </a:cubicBezTo>
                  <a:cubicBezTo>
                    <a:pt x="3067680" y="97789"/>
                    <a:pt x="3067680" y="95884"/>
                    <a:pt x="3068315" y="94614"/>
                  </a:cubicBezTo>
                  <a:cubicBezTo>
                    <a:pt x="3068315" y="93344"/>
                    <a:pt x="3069585" y="92074"/>
                    <a:pt x="3070855" y="90804"/>
                  </a:cubicBezTo>
                  <a:cubicBezTo>
                    <a:pt x="3072125" y="89534"/>
                    <a:pt x="3073395" y="88899"/>
                    <a:pt x="3074665" y="88264"/>
                  </a:cubicBezTo>
                  <a:cubicBezTo>
                    <a:pt x="3075935" y="88264"/>
                    <a:pt x="3077840" y="87629"/>
                    <a:pt x="3079110" y="87629"/>
                  </a:cubicBezTo>
                  <a:close/>
                  <a:moveTo>
                    <a:pt x="1565275" y="87629"/>
                  </a:moveTo>
                  <a:cubicBezTo>
                    <a:pt x="1566545" y="87629"/>
                    <a:pt x="1568450" y="87629"/>
                    <a:pt x="1569720" y="88264"/>
                  </a:cubicBezTo>
                  <a:cubicBezTo>
                    <a:pt x="1570990" y="88264"/>
                    <a:pt x="1572260" y="89534"/>
                    <a:pt x="1573529" y="90804"/>
                  </a:cubicBezTo>
                  <a:cubicBezTo>
                    <a:pt x="1574800" y="92074"/>
                    <a:pt x="1575435" y="93344"/>
                    <a:pt x="1576069" y="94614"/>
                  </a:cubicBezTo>
                  <a:cubicBezTo>
                    <a:pt x="1576069" y="95884"/>
                    <a:pt x="1576705" y="97789"/>
                    <a:pt x="1576705" y="99059"/>
                  </a:cubicBezTo>
                  <a:cubicBezTo>
                    <a:pt x="1576705" y="99059"/>
                    <a:pt x="1576705" y="102234"/>
                    <a:pt x="1576069" y="103504"/>
                  </a:cubicBezTo>
                  <a:cubicBezTo>
                    <a:pt x="1576069" y="104774"/>
                    <a:pt x="1574800" y="106044"/>
                    <a:pt x="1573529" y="107314"/>
                  </a:cubicBezTo>
                  <a:cubicBezTo>
                    <a:pt x="1572260" y="108584"/>
                    <a:pt x="1570990" y="109219"/>
                    <a:pt x="1569720" y="109854"/>
                  </a:cubicBezTo>
                  <a:cubicBezTo>
                    <a:pt x="1568450" y="109854"/>
                    <a:pt x="1566545" y="110489"/>
                    <a:pt x="1565275" y="110489"/>
                  </a:cubicBezTo>
                  <a:cubicBezTo>
                    <a:pt x="1564005" y="110489"/>
                    <a:pt x="1562099" y="110489"/>
                    <a:pt x="1560830" y="109854"/>
                  </a:cubicBezTo>
                  <a:cubicBezTo>
                    <a:pt x="1559559" y="109854"/>
                    <a:pt x="1558289" y="108584"/>
                    <a:pt x="1557020" y="107314"/>
                  </a:cubicBezTo>
                  <a:cubicBezTo>
                    <a:pt x="1555750" y="106044"/>
                    <a:pt x="1555114" y="104774"/>
                    <a:pt x="1554479" y="103504"/>
                  </a:cubicBezTo>
                  <a:cubicBezTo>
                    <a:pt x="1554479" y="102234"/>
                    <a:pt x="1553844" y="100329"/>
                    <a:pt x="1553844" y="99059"/>
                  </a:cubicBezTo>
                  <a:cubicBezTo>
                    <a:pt x="1553844" y="97789"/>
                    <a:pt x="1553844" y="95884"/>
                    <a:pt x="1554479" y="94614"/>
                  </a:cubicBezTo>
                  <a:cubicBezTo>
                    <a:pt x="1554479" y="93344"/>
                    <a:pt x="1555750" y="92074"/>
                    <a:pt x="1557020" y="90804"/>
                  </a:cubicBezTo>
                  <a:cubicBezTo>
                    <a:pt x="1558289" y="89534"/>
                    <a:pt x="1559559" y="88899"/>
                    <a:pt x="1560830" y="88264"/>
                  </a:cubicBezTo>
                  <a:cubicBezTo>
                    <a:pt x="1562099" y="88264"/>
                    <a:pt x="1564005" y="87629"/>
                    <a:pt x="1565275" y="87629"/>
                  </a:cubicBezTo>
                  <a:close/>
                  <a:moveTo>
                    <a:pt x="2642230" y="73024"/>
                  </a:moveTo>
                  <a:cubicBezTo>
                    <a:pt x="2637150" y="73024"/>
                    <a:pt x="2633340" y="74294"/>
                    <a:pt x="2630800" y="76199"/>
                  </a:cubicBezTo>
                  <a:cubicBezTo>
                    <a:pt x="2627625" y="78104"/>
                    <a:pt x="2626355" y="81279"/>
                    <a:pt x="2626355" y="84454"/>
                  </a:cubicBezTo>
                  <a:cubicBezTo>
                    <a:pt x="2626355" y="86994"/>
                    <a:pt x="2626355" y="88899"/>
                    <a:pt x="2627625" y="90169"/>
                  </a:cubicBezTo>
                  <a:cubicBezTo>
                    <a:pt x="2628260" y="92074"/>
                    <a:pt x="2629530" y="93344"/>
                    <a:pt x="2630800" y="93979"/>
                  </a:cubicBezTo>
                  <a:cubicBezTo>
                    <a:pt x="2632070" y="95249"/>
                    <a:pt x="2633340" y="95884"/>
                    <a:pt x="2635245" y="96519"/>
                  </a:cubicBezTo>
                  <a:cubicBezTo>
                    <a:pt x="2637150" y="96519"/>
                    <a:pt x="2639055" y="97154"/>
                    <a:pt x="2641595" y="97154"/>
                  </a:cubicBezTo>
                  <a:cubicBezTo>
                    <a:pt x="2643500" y="97154"/>
                    <a:pt x="2645405" y="97154"/>
                    <a:pt x="2647310" y="96519"/>
                  </a:cubicBezTo>
                  <a:cubicBezTo>
                    <a:pt x="2649215" y="96519"/>
                    <a:pt x="2651120" y="95249"/>
                    <a:pt x="2652390" y="93979"/>
                  </a:cubicBezTo>
                  <a:cubicBezTo>
                    <a:pt x="2654295" y="93344"/>
                    <a:pt x="2655565" y="92074"/>
                    <a:pt x="2656835" y="90804"/>
                  </a:cubicBezTo>
                  <a:cubicBezTo>
                    <a:pt x="2658105" y="89534"/>
                    <a:pt x="2659375" y="88264"/>
                    <a:pt x="2660010" y="86994"/>
                  </a:cubicBezTo>
                  <a:lnTo>
                    <a:pt x="2660010" y="75564"/>
                  </a:lnTo>
                  <a:cubicBezTo>
                    <a:pt x="2660010" y="75564"/>
                    <a:pt x="2657470" y="74294"/>
                    <a:pt x="2656200" y="74294"/>
                  </a:cubicBezTo>
                  <a:cubicBezTo>
                    <a:pt x="2654930" y="74294"/>
                    <a:pt x="2653660" y="73659"/>
                    <a:pt x="2652390" y="73659"/>
                  </a:cubicBezTo>
                  <a:cubicBezTo>
                    <a:pt x="2651120" y="73659"/>
                    <a:pt x="2649850" y="73659"/>
                    <a:pt x="2647945" y="73024"/>
                  </a:cubicBezTo>
                  <a:cubicBezTo>
                    <a:pt x="2646040" y="73024"/>
                    <a:pt x="2644135" y="73024"/>
                    <a:pt x="2642230" y="73024"/>
                  </a:cubicBezTo>
                  <a:close/>
                  <a:moveTo>
                    <a:pt x="4664706" y="43814"/>
                  </a:moveTo>
                  <a:cubicBezTo>
                    <a:pt x="4661531" y="43814"/>
                    <a:pt x="4658991" y="43814"/>
                    <a:pt x="4657086" y="45719"/>
                  </a:cubicBezTo>
                  <a:cubicBezTo>
                    <a:pt x="4654546" y="46989"/>
                    <a:pt x="4652641" y="48894"/>
                    <a:pt x="4651371" y="50799"/>
                  </a:cubicBezTo>
                  <a:cubicBezTo>
                    <a:pt x="4649466" y="53339"/>
                    <a:pt x="4648831" y="55879"/>
                    <a:pt x="4647561" y="59054"/>
                  </a:cubicBezTo>
                  <a:cubicBezTo>
                    <a:pt x="4646926" y="62229"/>
                    <a:pt x="4646291" y="65404"/>
                    <a:pt x="4646291" y="69849"/>
                  </a:cubicBezTo>
                  <a:cubicBezTo>
                    <a:pt x="4646291" y="74294"/>
                    <a:pt x="4646291" y="78104"/>
                    <a:pt x="4647561" y="81279"/>
                  </a:cubicBezTo>
                  <a:cubicBezTo>
                    <a:pt x="4648196" y="84454"/>
                    <a:pt x="4650101" y="87629"/>
                    <a:pt x="4651371" y="89534"/>
                  </a:cubicBezTo>
                  <a:cubicBezTo>
                    <a:pt x="4653276" y="92074"/>
                    <a:pt x="4655181" y="93344"/>
                    <a:pt x="4657721" y="94614"/>
                  </a:cubicBezTo>
                  <a:cubicBezTo>
                    <a:pt x="4660261" y="95884"/>
                    <a:pt x="4662801" y="96519"/>
                    <a:pt x="4665341" y="96519"/>
                  </a:cubicBezTo>
                  <a:cubicBezTo>
                    <a:pt x="4667881" y="96519"/>
                    <a:pt x="4671056" y="95884"/>
                    <a:pt x="4672961" y="94614"/>
                  </a:cubicBezTo>
                  <a:cubicBezTo>
                    <a:pt x="4675501" y="93344"/>
                    <a:pt x="4677406" y="91439"/>
                    <a:pt x="4678676" y="88899"/>
                  </a:cubicBezTo>
                  <a:cubicBezTo>
                    <a:pt x="4680581" y="86359"/>
                    <a:pt x="4681851" y="83819"/>
                    <a:pt x="4682486" y="80644"/>
                  </a:cubicBezTo>
                  <a:cubicBezTo>
                    <a:pt x="4683121" y="77469"/>
                    <a:pt x="4683756" y="74294"/>
                    <a:pt x="4683756" y="70484"/>
                  </a:cubicBezTo>
                  <a:lnTo>
                    <a:pt x="4684391" y="69849"/>
                  </a:lnTo>
                  <a:cubicBezTo>
                    <a:pt x="4684391" y="66039"/>
                    <a:pt x="4684391" y="62229"/>
                    <a:pt x="4683121" y="59054"/>
                  </a:cubicBezTo>
                  <a:cubicBezTo>
                    <a:pt x="4682486" y="55879"/>
                    <a:pt x="4680581" y="53339"/>
                    <a:pt x="4679311" y="50799"/>
                  </a:cubicBezTo>
                  <a:cubicBezTo>
                    <a:pt x="4677406" y="48259"/>
                    <a:pt x="4675501" y="46989"/>
                    <a:pt x="4672961" y="45719"/>
                  </a:cubicBezTo>
                  <a:cubicBezTo>
                    <a:pt x="4670421" y="44449"/>
                    <a:pt x="4667881" y="43814"/>
                    <a:pt x="4664706" y="43814"/>
                  </a:cubicBezTo>
                  <a:close/>
                  <a:moveTo>
                    <a:pt x="4264020" y="43814"/>
                  </a:moveTo>
                  <a:cubicBezTo>
                    <a:pt x="4260845" y="43814"/>
                    <a:pt x="4258305" y="43814"/>
                    <a:pt x="4256400" y="45719"/>
                  </a:cubicBezTo>
                  <a:cubicBezTo>
                    <a:pt x="4253860" y="46989"/>
                    <a:pt x="4251955" y="48894"/>
                    <a:pt x="4250685" y="50799"/>
                  </a:cubicBezTo>
                  <a:cubicBezTo>
                    <a:pt x="4248780" y="53339"/>
                    <a:pt x="4247510" y="55879"/>
                    <a:pt x="4246875" y="59054"/>
                  </a:cubicBezTo>
                  <a:cubicBezTo>
                    <a:pt x="4246240" y="62229"/>
                    <a:pt x="4245605" y="65404"/>
                    <a:pt x="4245605" y="69849"/>
                  </a:cubicBezTo>
                  <a:cubicBezTo>
                    <a:pt x="4245605" y="74294"/>
                    <a:pt x="4245605" y="78104"/>
                    <a:pt x="4246875" y="81279"/>
                  </a:cubicBezTo>
                  <a:cubicBezTo>
                    <a:pt x="4247510" y="84454"/>
                    <a:pt x="4249415" y="87629"/>
                    <a:pt x="4250685" y="89534"/>
                  </a:cubicBezTo>
                  <a:cubicBezTo>
                    <a:pt x="4252590" y="92074"/>
                    <a:pt x="4254495" y="93344"/>
                    <a:pt x="4257035" y="94614"/>
                  </a:cubicBezTo>
                  <a:cubicBezTo>
                    <a:pt x="4259575" y="95884"/>
                    <a:pt x="4262115" y="96519"/>
                    <a:pt x="4264655" y="96519"/>
                  </a:cubicBezTo>
                  <a:cubicBezTo>
                    <a:pt x="4267195" y="96519"/>
                    <a:pt x="4270370" y="95884"/>
                    <a:pt x="4272275" y="94614"/>
                  </a:cubicBezTo>
                  <a:cubicBezTo>
                    <a:pt x="4274815" y="93344"/>
                    <a:pt x="4276720" y="91439"/>
                    <a:pt x="4277990" y="88899"/>
                  </a:cubicBezTo>
                  <a:cubicBezTo>
                    <a:pt x="4279895" y="86359"/>
                    <a:pt x="4281165" y="83819"/>
                    <a:pt x="4281800" y="80644"/>
                  </a:cubicBezTo>
                  <a:cubicBezTo>
                    <a:pt x="4282435" y="77469"/>
                    <a:pt x="4283070" y="74294"/>
                    <a:pt x="4283070" y="70484"/>
                  </a:cubicBezTo>
                  <a:lnTo>
                    <a:pt x="4283705" y="69849"/>
                  </a:lnTo>
                  <a:cubicBezTo>
                    <a:pt x="4283705" y="66039"/>
                    <a:pt x="4283705" y="62229"/>
                    <a:pt x="4282435" y="59054"/>
                  </a:cubicBezTo>
                  <a:cubicBezTo>
                    <a:pt x="4281800" y="55879"/>
                    <a:pt x="4279895" y="53339"/>
                    <a:pt x="4278625" y="50799"/>
                  </a:cubicBezTo>
                  <a:cubicBezTo>
                    <a:pt x="4276720" y="48259"/>
                    <a:pt x="4274815" y="46989"/>
                    <a:pt x="4272275" y="45719"/>
                  </a:cubicBezTo>
                  <a:cubicBezTo>
                    <a:pt x="4269735" y="44449"/>
                    <a:pt x="4267195" y="43814"/>
                    <a:pt x="4264020" y="43814"/>
                  </a:cubicBezTo>
                  <a:close/>
                  <a:moveTo>
                    <a:pt x="1420495" y="43814"/>
                  </a:moveTo>
                  <a:cubicBezTo>
                    <a:pt x="1417320" y="43814"/>
                    <a:pt x="1414780" y="43814"/>
                    <a:pt x="1412875" y="45719"/>
                  </a:cubicBezTo>
                  <a:cubicBezTo>
                    <a:pt x="1410335" y="46989"/>
                    <a:pt x="1408430" y="48894"/>
                    <a:pt x="1407160" y="50799"/>
                  </a:cubicBezTo>
                  <a:cubicBezTo>
                    <a:pt x="1405255" y="53339"/>
                    <a:pt x="1403985" y="55879"/>
                    <a:pt x="1403350" y="59054"/>
                  </a:cubicBezTo>
                  <a:cubicBezTo>
                    <a:pt x="1402715" y="62229"/>
                    <a:pt x="1402080" y="65404"/>
                    <a:pt x="1402080" y="69849"/>
                  </a:cubicBezTo>
                  <a:cubicBezTo>
                    <a:pt x="1402080" y="74294"/>
                    <a:pt x="1402080" y="78104"/>
                    <a:pt x="1403350" y="81279"/>
                  </a:cubicBezTo>
                  <a:cubicBezTo>
                    <a:pt x="1403985" y="84454"/>
                    <a:pt x="1405890" y="87629"/>
                    <a:pt x="1407160" y="89534"/>
                  </a:cubicBezTo>
                  <a:cubicBezTo>
                    <a:pt x="1409065" y="92074"/>
                    <a:pt x="1410970" y="93344"/>
                    <a:pt x="1413510" y="94614"/>
                  </a:cubicBezTo>
                  <a:cubicBezTo>
                    <a:pt x="1416050" y="95884"/>
                    <a:pt x="1418590" y="96519"/>
                    <a:pt x="1421130" y="96519"/>
                  </a:cubicBezTo>
                  <a:cubicBezTo>
                    <a:pt x="1423670" y="96519"/>
                    <a:pt x="1426845" y="95884"/>
                    <a:pt x="1428750" y="94614"/>
                  </a:cubicBezTo>
                  <a:cubicBezTo>
                    <a:pt x="1431290" y="93344"/>
                    <a:pt x="1433195" y="91439"/>
                    <a:pt x="1434465" y="88899"/>
                  </a:cubicBezTo>
                  <a:cubicBezTo>
                    <a:pt x="1436370" y="86359"/>
                    <a:pt x="1437640" y="83819"/>
                    <a:pt x="1438275" y="80644"/>
                  </a:cubicBezTo>
                  <a:cubicBezTo>
                    <a:pt x="1438910" y="77469"/>
                    <a:pt x="1439545" y="74294"/>
                    <a:pt x="1439545" y="70484"/>
                  </a:cubicBezTo>
                  <a:lnTo>
                    <a:pt x="1440180" y="69849"/>
                  </a:lnTo>
                  <a:cubicBezTo>
                    <a:pt x="1440180" y="66039"/>
                    <a:pt x="1440180" y="62229"/>
                    <a:pt x="1438910" y="59054"/>
                  </a:cubicBezTo>
                  <a:cubicBezTo>
                    <a:pt x="1438275" y="55879"/>
                    <a:pt x="1436370" y="53339"/>
                    <a:pt x="1435100" y="50799"/>
                  </a:cubicBezTo>
                  <a:cubicBezTo>
                    <a:pt x="1433195" y="48259"/>
                    <a:pt x="1431290" y="46989"/>
                    <a:pt x="1428750" y="45719"/>
                  </a:cubicBezTo>
                  <a:cubicBezTo>
                    <a:pt x="1426210" y="44449"/>
                    <a:pt x="1423670" y="43814"/>
                    <a:pt x="1420495" y="43814"/>
                  </a:cubicBezTo>
                  <a:close/>
                  <a:moveTo>
                    <a:pt x="4041770" y="43180"/>
                  </a:moveTo>
                  <a:cubicBezTo>
                    <a:pt x="4039230" y="43180"/>
                    <a:pt x="4036690" y="43180"/>
                    <a:pt x="4034785" y="44450"/>
                  </a:cubicBezTo>
                  <a:cubicBezTo>
                    <a:pt x="4032880" y="45085"/>
                    <a:pt x="4030975" y="46355"/>
                    <a:pt x="4029705" y="48260"/>
                  </a:cubicBezTo>
                  <a:cubicBezTo>
                    <a:pt x="4028435" y="50165"/>
                    <a:pt x="4027165" y="52070"/>
                    <a:pt x="4025895" y="54610"/>
                  </a:cubicBezTo>
                  <a:cubicBezTo>
                    <a:pt x="4025260" y="57150"/>
                    <a:pt x="4023990" y="59690"/>
                    <a:pt x="4023990" y="62865"/>
                  </a:cubicBezTo>
                  <a:lnTo>
                    <a:pt x="4060185" y="62865"/>
                  </a:lnTo>
                  <a:cubicBezTo>
                    <a:pt x="4060185" y="62865"/>
                    <a:pt x="4059550" y="57785"/>
                    <a:pt x="4058915" y="55245"/>
                  </a:cubicBezTo>
                  <a:cubicBezTo>
                    <a:pt x="4058280" y="52705"/>
                    <a:pt x="4057010" y="50800"/>
                    <a:pt x="4055740" y="48895"/>
                  </a:cubicBezTo>
                  <a:cubicBezTo>
                    <a:pt x="4054470" y="46990"/>
                    <a:pt x="4052565" y="45720"/>
                    <a:pt x="4050025" y="44450"/>
                  </a:cubicBezTo>
                  <a:cubicBezTo>
                    <a:pt x="4047485" y="43180"/>
                    <a:pt x="4044945" y="43180"/>
                    <a:pt x="4041770" y="43180"/>
                  </a:cubicBezTo>
                  <a:close/>
                  <a:moveTo>
                    <a:pt x="3728081" y="43180"/>
                  </a:moveTo>
                  <a:cubicBezTo>
                    <a:pt x="3725541" y="43180"/>
                    <a:pt x="3723001" y="43180"/>
                    <a:pt x="3721096" y="44450"/>
                  </a:cubicBezTo>
                  <a:cubicBezTo>
                    <a:pt x="3719191" y="45085"/>
                    <a:pt x="3717286" y="46355"/>
                    <a:pt x="3716016" y="48260"/>
                  </a:cubicBezTo>
                  <a:cubicBezTo>
                    <a:pt x="3714746" y="50165"/>
                    <a:pt x="3713476" y="52070"/>
                    <a:pt x="3712206" y="54610"/>
                  </a:cubicBezTo>
                  <a:cubicBezTo>
                    <a:pt x="3711571" y="57150"/>
                    <a:pt x="3710301" y="59690"/>
                    <a:pt x="3710301" y="62865"/>
                  </a:cubicBezTo>
                  <a:lnTo>
                    <a:pt x="3746496" y="62865"/>
                  </a:lnTo>
                  <a:cubicBezTo>
                    <a:pt x="3746496" y="62865"/>
                    <a:pt x="3745861" y="57785"/>
                    <a:pt x="3745226" y="55245"/>
                  </a:cubicBezTo>
                  <a:cubicBezTo>
                    <a:pt x="3744591" y="52705"/>
                    <a:pt x="3743321" y="50800"/>
                    <a:pt x="3742051" y="48895"/>
                  </a:cubicBezTo>
                  <a:cubicBezTo>
                    <a:pt x="3740781" y="46990"/>
                    <a:pt x="3738876" y="45720"/>
                    <a:pt x="3736336" y="44450"/>
                  </a:cubicBezTo>
                  <a:cubicBezTo>
                    <a:pt x="3733796" y="43180"/>
                    <a:pt x="3731256" y="43180"/>
                    <a:pt x="3728081" y="43180"/>
                  </a:cubicBezTo>
                  <a:close/>
                  <a:moveTo>
                    <a:pt x="3541391" y="43180"/>
                  </a:moveTo>
                  <a:cubicBezTo>
                    <a:pt x="3538851" y="43180"/>
                    <a:pt x="3536311" y="43180"/>
                    <a:pt x="3534406" y="44450"/>
                  </a:cubicBezTo>
                  <a:cubicBezTo>
                    <a:pt x="3532501" y="45085"/>
                    <a:pt x="3530596" y="46355"/>
                    <a:pt x="3529326" y="48260"/>
                  </a:cubicBezTo>
                  <a:cubicBezTo>
                    <a:pt x="3528056" y="50165"/>
                    <a:pt x="3526786" y="52070"/>
                    <a:pt x="3525516" y="54610"/>
                  </a:cubicBezTo>
                  <a:cubicBezTo>
                    <a:pt x="3524881" y="57150"/>
                    <a:pt x="3524246" y="59690"/>
                    <a:pt x="3523611" y="62865"/>
                  </a:cubicBezTo>
                  <a:lnTo>
                    <a:pt x="3559806" y="62865"/>
                  </a:lnTo>
                  <a:cubicBezTo>
                    <a:pt x="3559806" y="62865"/>
                    <a:pt x="3559171" y="57785"/>
                    <a:pt x="3558536" y="55245"/>
                  </a:cubicBezTo>
                  <a:cubicBezTo>
                    <a:pt x="3557901" y="52705"/>
                    <a:pt x="3556631" y="50800"/>
                    <a:pt x="3555361" y="48895"/>
                  </a:cubicBezTo>
                  <a:cubicBezTo>
                    <a:pt x="3554091" y="46990"/>
                    <a:pt x="3552186" y="45720"/>
                    <a:pt x="3549646" y="44450"/>
                  </a:cubicBezTo>
                  <a:cubicBezTo>
                    <a:pt x="3547106" y="43180"/>
                    <a:pt x="3544566" y="43180"/>
                    <a:pt x="3541391" y="43180"/>
                  </a:cubicBezTo>
                  <a:close/>
                  <a:moveTo>
                    <a:pt x="3463285" y="43180"/>
                  </a:moveTo>
                  <a:cubicBezTo>
                    <a:pt x="3461380" y="43180"/>
                    <a:pt x="3459475" y="43180"/>
                    <a:pt x="3458205" y="43815"/>
                  </a:cubicBezTo>
                  <a:cubicBezTo>
                    <a:pt x="3456300" y="43815"/>
                    <a:pt x="3455030" y="45085"/>
                    <a:pt x="3453125" y="45720"/>
                  </a:cubicBezTo>
                  <a:cubicBezTo>
                    <a:pt x="3451855" y="46355"/>
                    <a:pt x="3449950" y="47625"/>
                    <a:pt x="3448680" y="48895"/>
                  </a:cubicBezTo>
                  <a:cubicBezTo>
                    <a:pt x="3447410" y="50165"/>
                    <a:pt x="3446140" y="51435"/>
                    <a:pt x="3445505" y="52705"/>
                  </a:cubicBezTo>
                  <a:lnTo>
                    <a:pt x="3445505" y="85725"/>
                  </a:lnTo>
                  <a:cubicBezTo>
                    <a:pt x="3445505" y="85725"/>
                    <a:pt x="3447410" y="88265"/>
                    <a:pt x="3448680" y="89535"/>
                  </a:cubicBezTo>
                  <a:cubicBezTo>
                    <a:pt x="3449950" y="90805"/>
                    <a:pt x="3451220" y="92075"/>
                    <a:pt x="3453125" y="92710"/>
                  </a:cubicBezTo>
                  <a:cubicBezTo>
                    <a:pt x="3455030" y="93980"/>
                    <a:pt x="3456300" y="94615"/>
                    <a:pt x="3458205" y="95250"/>
                  </a:cubicBezTo>
                  <a:cubicBezTo>
                    <a:pt x="3460110" y="95250"/>
                    <a:pt x="3462015" y="95885"/>
                    <a:pt x="3463920" y="95885"/>
                  </a:cubicBezTo>
                  <a:cubicBezTo>
                    <a:pt x="3469635" y="95885"/>
                    <a:pt x="3473445" y="93980"/>
                    <a:pt x="3476620" y="89535"/>
                  </a:cubicBezTo>
                  <a:cubicBezTo>
                    <a:pt x="3479795" y="85090"/>
                    <a:pt x="3481065" y="79375"/>
                    <a:pt x="3481065" y="71120"/>
                  </a:cubicBezTo>
                  <a:lnTo>
                    <a:pt x="3480430" y="71755"/>
                  </a:lnTo>
                  <a:cubicBezTo>
                    <a:pt x="3480430" y="62230"/>
                    <a:pt x="3479160" y="54610"/>
                    <a:pt x="3475985" y="50165"/>
                  </a:cubicBezTo>
                  <a:cubicBezTo>
                    <a:pt x="3472810" y="45720"/>
                    <a:pt x="3468365" y="43180"/>
                    <a:pt x="3463285" y="43180"/>
                  </a:cubicBezTo>
                  <a:close/>
                  <a:moveTo>
                    <a:pt x="3343271" y="43180"/>
                  </a:moveTo>
                  <a:cubicBezTo>
                    <a:pt x="3340731" y="43180"/>
                    <a:pt x="3338191" y="43180"/>
                    <a:pt x="3336286" y="44450"/>
                  </a:cubicBezTo>
                  <a:cubicBezTo>
                    <a:pt x="3334381" y="45085"/>
                    <a:pt x="3332476" y="46355"/>
                    <a:pt x="3331206" y="48260"/>
                  </a:cubicBezTo>
                  <a:cubicBezTo>
                    <a:pt x="3329936" y="50165"/>
                    <a:pt x="3328666" y="52070"/>
                    <a:pt x="3327396" y="54610"/>
                  </a:cubicBezTo>
                  <a:cubicBezTo>
                    <a:pt x="3326761" y="57150"/>
                    <a:pt x="3326126" y="59690"/>
                    <a:pt x="3325491" y="62865"/>
                  </a:cubicBezTo>
                  <a:lnTo>
                    <a:pt x="3361686" y="62865"/>
                  </a:lnTo>
                  <a:cubicBezTo>
                    <a:pt x="3361686" y="62865"/>
                    <a:pt x="3361051" y="57785"/>
                    <a:pt x="3360416" y="55245"/>
                  </a:cubicBezTo>
                  <a:cubicBezTo>
                    <a:pt x="3359781" y="52705"/>
                    <a:pt x="3358511" y="50800"/>
                    <a:pt x="3357241" y="48895"/>
                  </a:cubicBezTo>
                  <a:cubicBezTo>
                    <a:pt x="3355971" y="46990"/>
                    <a:pt x="3354066" y="45720"/>
                    <a:pt x="3351526" y="44450"/>
                  </a:cubicBezTo>
                  <a:cubicBezTo>
                    <a:pt x="3348986" y="43180"/>
                    <a:pt x="3346446" y="43180"/>
                    <a:pt x="3343271" y="43180"/>
                  </a:cubicBezTo>
                  <a:close/>
                  <a:moveTo>
                    <a:pt x="2976876" y="43180"/>
                  </a:moveTo>
                  <a:cubicBezTo>
                    <a:pt x="2974336" y="43180"/>
                    <a:pt x="2971796" y="43180"/>
                    <a:pt x="2969891" y="44450"/>
                  </a:cubicBezTo>
                  <a:cubicBezTo>
                    <a:pt x="2967986" y="45085"/>
                    <a:pt x="2966081" y="46355"/>
                    <a:pt x="2964811" y="48260"/>
                  </a:cubicBezTo>
                  <a:cubicBezTo>
                    <a:pt x="2963541" y="50165"/>
                    <a:pt x="2962271" y="52070"/>
                    <a:pt x="2961001" y="54610"/>
                  </a:cubicBezTo>
                  <a:cubicBezTo>
                    <a:pt x="2960366" y="57150"/>
                    <a:pt x="2959731" y="59690"/>
                    <a:pt x="2959096" y="62865"/>
                  </a:cubicBezTo>
                  <a:lnTo>
                    <a:pt x="2995291" y="62865"/>
                  </a:lnTo>
                  <a:cubicBezTo>
                    <a:pt x="2995291" y="62865"/>
                    <a:pt x="2994656" y="57785"/>
                    <a:pt x="2994021" y="55245"/>
                  </a:cubicBezTo>
                  <a:cubicBezTo>
                    <a:pt x="2993386" y="52705"/>
                    <a:pt x="2992116" y="50800"/>
                    <a:pt x="2990846" y="48895"/>
                  </a:cubicBezTo>
                  <a:cubicBezTo>
                    <a:pt x="2989576" y="46990"/>
                    <a:pt x="2987671" y="45720"/>
                    <a:pt x="2985131" y="44450"/>
                  </a:cubicBezTo>
                  <a:cubicBezTo>
                    <a:pt x="2982591" y="43180"/>
                    <a:pt x="2980051" y="43180"/>
                    <a:pt x="2976876" y="43180"/>
                  </a:cubicBezTo>
                  <a:close/>
                  <a:moveTo>
                    <a:pt x="2527930" y="43180"/>
                  </a:moveTo>
                  <a:cubicBezTo>
                    <a:pt x="2525390" y="43180"/>
                    <a:pt x="2522850" y="43180"/>
                    <a:pt x="2520945" y="44450"/>
                  </a:cubicBezTo>
                  <a:cubicBezTo>
                    <a:pt x="2519040" y="45085"/>
                    <a:pt x="2517135" y="46355"/>
                    <a:pt x="2515865" y="48260"/>
                  </a:cubicBezTo>
                  <a:cubicBezTo>
                    <a:pt x="2514595" y="50165"/>
                    <a:pt x="2513325" y="52070"/>
                    <a:pt x="2512055" y="54610"/>
                  </a:cubicBezTo>
                  <a:cubicBezTo>
                    <a:pt x="2511420" y="57150"/>
                    <a:pt x="2510150" y="59690"/>
                    <a:pt x="2510150" y="62865"/>
                  </a:cubicBezTo>
                  <a:lnTo>
                    <a:pt x="2546345" y="62865"/>
                  </a:lnTo>
                  <a:cubicBezTo>
                    <a:pt x="2546345" y="62865"/>
                    <a:pt x="2545710" y="57785"/>
                    <a:pt x="2545075" y="55245"/>
                  </a:cubicBezTo>
                  <a:cubicBezTo>
                    <a:pt x="2544440" y="52705"/>
                    <a:pt x="2543170" y="50800"/>
                    <a:pt x="2541900" y="48895"/>
                  </a:cubicBezTo>
                  <a:cubicBezTo>
                    <a:pt x="2540630" y="46990"/>
                    <a:pt x="2538725" y="45720"/>
                    <a:pt x="2536185" y="44450"/>
                  </a:cubicBezTo>
                  <a:cubicBezTo>
                    <a:pt x="2533645" y="43180"/>
                    <a:pt x="2531105" y="43180"/>
                    <a:pt x="2527930" y="43180"/>
                  </a:cubicBezTo>
                  <a:close/>
                  <a:moveTo>
                    <a:pt x="2214240" y="43180"/>
                  </a:moveTo>
                  <a:cubicBezTo>
                    <a:pt x="2211700" y="43180"/>
                    <a:pt x="2209160" y="43180"/>
                    <a:pt x="2207255" y="44450"/>
                  </a:cubicBezTo>
                  <a:cubicBezTo>
                    <a:pt x="2205350" y="45085"/>
                    <a:pt x="2203445" y="46355"/>
                    <a:pt x="2202175" y="48260"/>
                  </a:cubicBezTo>
                  <a:cubicBezTo>
                    <a:pt x="2200905" y="50165"/>
                    <a:pt x="2199635" y="52070"/>
                    <a:pt x="2198365" y="54610"/>
                  </a:cubicBezTo>
                  <a:cubicBezTo>
                    <a:pt x="2197730" y="57150"/>
                    <a:pt x="2196460" y="59690"/>
                    <a:pt x="2196460" y="62865"/>
                  </a:cubicBezTo>
                  <a:lnTo>
                    <a:pt x="2232655" y="62865"/>
                  </a:lnTo>
                  <a:cubicBezTo>
                    <a:pt x="2232655" y="62865"/>
                    <a:pt x="2232020" y="57785"/>
                    <a:pt x="2231385" y="55245"/>
                  </a:cubicBezTo>
                  <a:cubicBezTo>
                    <a:pt x="2230750" y="52705"/>
                    <a:pt x="2229480" y="50800"/>
                    <a:pt x="2228210" y="48895"/>
                  </a:cubicBezTo>
                  <a:cubicBezTo>
                    <a:pt x="2226940" y="46990"/>
                    <a:pt x="2225035" y="45720"/>
                    <a:pt x="2222495" y="44450"/>
                  </a:cubicBezTo>
                  <a:cubicBezTo>
                    <a:pt x="2219955" y="43180"/>
                    <a:pt x="2217415" y="43180"/>
                    <a:pt x="2214240" y="43180"/>
                  </a:cubicBezTo>
                  <a:close/>
                  <a:moveTo>
                    <a:pt x="2027551" y="43180"/>
                  </a:moveTo>
                  <a:cubicBezTo>
                    <a:pt x="2025011" y="43180"/>
                    <a:pt x="2022471" y="43180"/>
                    <a:pt x="2020566" y="44450"/>
                  </a:cubicBezTo>
                  <a:cubicBezTo>
                    <a:pt x="2018661" y="45085"/>
                    <a:pt x="2016756" y="46355"/>
                    <a:pt x="2015486" y="48260"/>
                  </a:cubicBezTo>
                  <a:cubicBezTo>
                    <a:pt x="2014216" y="50165"/>
                    <a:pt x="2012946" y="52070"/>
                    <a:pt x="2011676" y="54610"/>
                  </a:cubicBezTo>
                  <a:cubicBezTo>
                    <a:pt x="2011041" y="57150"/>
                    <a:pt x="2010406" y="59690"/>
                    <a:pt x="2009771" y="62865"/>
                  </a:cubicBezTo>
                  <a:lnTo>
                    <a:pt x="2045966" y="62865"/>
                  </a:lnTo>
                  <a:cubicBezTo>
                    <a:pt x="2045966" y="62865"/>
                    <a:pt x="2045331" y="57785"/>
                    <a:pt x="2044696" y="55245"/>
                  </a:cubicBezTo>
                  <a:cubicBezTo>
                    <a:pt x="2044061" y="52705"/>
                    <a:pt x="2042791" y="50800"/>
                    <a:pt x="2041521" y="48895"/>
                  </a:cubicBezTo>
                  <a:cubicBezTo>
                    <a:pt x="2040251" y="46990"/>
                    <a:pt x="2038346" y="45720"/>
                    <a:pt x="2035806" y="44450"/>
                  </a:cubicBezTo>
                  <a:cubicBezTo>
                    <a:pt x="2033266" y="43180"/>
                    <a:pt x="2030726" y="43180"/>
                    <a:pt x="2027551" y="43180"/>
                  </a:cubicBezTo>
                  <a:close/>
                  <a:moveTo>
                    <a:pt x="1949445" y="43180"/>
                  </a:moveTo>
                  <a:cubicBezTo>
                    <a:pt x="1947540" y="43180"/>
                    <a:pt x="1945635" y="43180"/>
                    <a:pt x="1944365" y="43815"/>
                  </a:cubicBezTo>
                  <a:cubicBezTo>
                    <a:pt x="1942460" y="43815"/>
                    <a:pt x="1941190" y="45085"/>
                    <a:pt x="1939285" y="45720"/>
                  </a:cubicBezTo>
                  <a:cubicBezTo>
                    <a:pt x="1938015" y="46355"/>
                    <a:pt x="1936110" y="47625"/>
                    <a:pt x="1934840" y="48895"/>
                  </a:cubicBezTo>
                  <a:cubicBezTo>
                    <a:pt x="1933570" y="50165"/>
                    <a:pt x="1932300" y="51435"/>
                    <a:pt x="1931665" y="52705"/>
                  </a:cubicBezTo>
                  <a:lnTo>
                    <a:pt x="1931665" y="85725"/>
                  </a:lnTo>
                  <a:cubicBezTo>
                    <a:pt x="1931665" y="85725"/>
                    <a:pt x="1933570" y="88265"/>
                    <a:pt x="1934840" y="89535"/>
                  </a:cubicBezTo>
                  <a:cubicBezTo>
                    <a:pt x="1936110" y="90805"/>
                    <a:pt x="1937380" y="92075"/>
                    <a:pt x="1939285" y="92710"/>
                  </a:cubicBezTo>
                  <a:cubicBezTo>
                    <a:pt x="1941190" y="93980"/>
                    <a:pt x="1942460" y="94615"/>
                    <a:pt x="1944365" y="95250"/>
                  </a:cubicBezTo>
                  <a:cubicBezTo>
                    <a:pt x="1946270" y="95250"/>
                    <a:pt x="1948175" y="95885"/>
                    <a:pt x="1950080" y="95885"/>
                  </a:cubicBezTo>
                  <a:cubicBezTo>
                    <a:pt x="1955795" y="95885"/>
                    <a:pt x="1959605" y="93980"/>
                    <a:pt x="1962780" y="89535"/>
                  </a:cubicBezTo>
                  <a:cubicBezTo>
                    <a:pt x="1965955" y="85090"/>
                    <a:pt x="1967225" y="79375"/>
                    <a:pt x="1967225" y="71120"/>
                  </a:cubicBezTo>
                  <a:lnTo>
                    <a:pt x="1966590" y="71755"/>
                  </a:lnTo>
                  <a:cubicBezTo>
                    <a:pt x="1966590" y="62230"/>
                    <a:pt x="1965320" y="54610"/>
                    <a:pt x="1962145" y="50165"/>
                  </a:cubicBezTo>
                  <a:cubicBezTo>
                    <a:pt x="1958970" y="45720"/>
                    <a:pt x="1954525" y="43180"/>
                    <a:pt x="1949445" y="43180"/>
                  </a:cubicBezTo>
                  <a:close/>
                  <a:moveTo>
                    <a:pt x="1829431" y="43180"/>
                  </a:moveTo>
                  <a:cubicBezTo>
                    <a:pt x="1826891" y="43180"/>
                    <a:pt x="1824351" y="43180"/>
                    <a:pt x="1822446" y="44450"/>
                  </a:cubicBezTo>
                  <a:cubicBezTo>
                    <a:pt x="1820541" y="45085"/>
                    <a:pt x="1818636" y="46355"/>
                    <a:pt x="1817366" y="48260"/>
                  </a:cubicBezTo>
                  <a:cubicBezTo>
                    <a:pt x="1816096" y="50165"/>
                    <a:pt x="1814826" y="52070"/>
                    <a:pt x="1813556" y="54610"/>
                  </a:cubicBezTo>
                  <a:cubicBezTo>
                    <a:pt x="1812921" y="57150"/>
                    <a:pt x="1811651" y="59690"/>
                    <a:pt x="1811651" y="62865"/>
                  </a:cubicBezTo>
                  <a:lnTo>
                    <a:pt x="1847846" y="62865"/>
                  </a:lnTo>
                  <a:cubicBezTo>
                    <a:pt x="1847846" y="62865"/>
                    <a:pt x="1847211" y="57785"/>
                    <a:pt x="1846576" y="55245"/>
                  </a:cubicBezTo>
                  <a:cubicBezTo>
                    <a:pt x="1845941" y="52705"/>
                    <a:pt x="1844671" y="50800"/>
                    <a:pt x="1843401" y="48895"/>
                  </a:cubicBezTo>
                  <a:cubicBezTo>
                    <a:pt x="1842131" y="46990"/>
                    <a:pt x="1840226" y="45720"/>
                    <a:pt x="1837686" y="44450"/>
                  </a:cubicBezTo>
                  <a:cubicBezTo>
                    <a:pt x="1835146" y="43180"/>
                    <a:pt x="1832606" y="43180"/>
                    <a:pt x="1829431" y="43180"/>
                  </a:cubicBezTo>
                  <a:close/>
                  <a:moveTo>
                    <a:pt x="1178561" y="43180"/>
                  </a:moveTo>
                  <a:cubicBezTo>
                    <a:pt x="1176021" y="43180"/>
                    <a:pt x="1173481" y="43180"/>
                    <a:pt x="1171576" y="44450"/>
                  </a:cubicBezTo>
                  <a:cubicBezTo>
                    <a:pt x="1169671" y="45085"/>
                    <a:pt x="1167766" y="46355"/>
                    <a:pt x="1166496" y="48260"/>
                  </a:cubicBezTo>
                  <a:cubicBezTo>
                    <a:pt x="1165226" y="50165"/>
                    <a:pt x="1163956" y="52070"/>
                    <a:pt x="1162686" y="54610"/>
                  </a:cubicBezTo>
                  <a:cubicBezTo>
                    <a:pt x="1162051" y="57150"/>
                    <a:pt x="1160781" y="59690"/>
                    <a:pt x="1160781" y="62865"/>
                  </a:cubicBezTo>
                  <a:lnTo>
                    <a:pt x="1196976" y="62865"/>
                  </a:lnTo>
                  <a:cubicBezTo>
                    <a:pt x="1196976" y="62865"/>
                    <a:pt x="1196341" y="57785"/>
                    <a:pt x="1195706" y="55245"/>
                  </a:cubicBezTo>
                  <a:cubicBezTo>
                    <a:pt x="1195071" y="52705"/>
                    <a:pt x="1193801" y="50800"/>
                    <a:pt x="1192531" y="48895"/>
                  </a:cubicBezTo>
                  <a:cubicBezTo>
                    <a:pt x="1191261" y="46990"/>
                    <a:pt x="1189356" y="45720"/>
                    <a:pt x="1186816" y="44450"/>
                  </a:cubicBezTo>
                  <a:cubicBezTo>
                    <a:pt x="1184276" y="43180"/>
                    <a:pt x="1181736" y="43180"/>
                    <a:pt x="1178561" y="43180"/>
                  </a:cubicBezTo>
                  <a:close/>
                  <a:moveTo>
                    <a:pt x="898525" y="43180"/>
                  </a:moveTo>
                  <a:cubicBezTo>
                    <a:pt x="895985" y="43180"/>
                    <a:pt x="893445" y="43180"/>
                    <a:pt x="891540" y="44450"/>
                  </a:cubicBezTo>
                  <a:cubicBezTo>
                    <a:pt x="889635" y="45085"/>
                    <a:pt x="887730" y="46355"/>
                    <a:pt x="886460" y="48260"/>
                  </a:cubicBezTo>
                  <a:cubicBezTo>
                    <a:pt x="885190" y="50165"/>
                    <a:pt x="883920" y="52070"/>
                    <a:pt x="882650" y="54610"/>
                  </a:cubicBezTo>
                  <a:cubicBezTo>
                    <a:pt x="882015" y="57150"/>
                    <a:pt x="881380" y="59690"/>
                    <a:pt x="880745" y="62865"/>
                  </a:cubicBezTo>
                  <a:lnTo>
                    <a:pt x="916940" y="62865"/>
                  </a:lnTo>
                  <a:cubicBezTo>
                    <a:pt x="916940" y="62865"/>
                    <a:pt x="916305" y="57785"/>
                    <a:pt x="915670" y="55245"/>
                  </a:cubicBezTo>
                  <a:cubicBezTo>
                    <a:pt x="915035" y="52705"/>
                    <a:pt x="913765" y="50800"/>
                    <a:pt x="912495" y="48895"/>
                  </a:cubicBezTo>
                  <a:cubicBezTo>
                    <a:pt x="911225" y="46990"/>
                    <a:pt x="909320" y="45720"/>
                    <a:pt x="906780" y="44450"/>
                  </a:cubicBezTo>
                  <a:cubicBezTo>
                    <a:pt x="904240" y="43180"/>
                    <a:pt x="901700" y="43180"/>
                    <a:pt x="898525" y="43180"/>
                  </a:cubicBezTo>
                  <a:close/>
                  <a:moveTo>
                    <a:pt x="584834" y="43180"/>
                  </a:moveTo>
                  <a:cubicBezTo>
                    <a:pt x="582294" y="43180"/>
                    <a:pt x="579754" y="43180"/>
                    <a:pt x="577849" y="44450"/>
                  </a:cubicBezTo>
                  <a:cubicBezTo>
                    <a:pt x="575944" y="45085"/>
                    <a:pt x="574039" y="46355"/>
                    <a:pt x="572769" y="48260"/>
                  </a:cubicBezTo>
                  <a:cubicBezTo>
                    <a:pt x="571499" y="50165"/>
                    <a:pt x="570229" y="52070"/>
                    <a:pt x="568959" y="54610"/>
                  </a:cubicBezTo>
                  <a:cubicBezTo>
                    <a:pt x="568324" y="57150"/>
                    <a:pt x="567689" y="59690"/>
                    <a:pt x="567054" y="62865"/>
                  </a:cubicBezTo>
                  <a:lnTo>
                    <a:pt x="603249" y="62865"/>
                  </a:lnTo>
                  <a:cubicBezTo>
                    <a:pt x="603249" y="62865"/>
                    <a:pt x="602614" y="57785"/>
                    <a:pt x="601979" y="55245"/>
                  </a:cubicBezTo>
                  <a:cubicBezTo>
                    <a:pt x="601344" y="52705"/>
                    <a:pt x="600074" y="50800"/>
                    <a:pt x="598804" y="48895"/>
                  </a:cubicBezTo>
                  <a:cubicBezTo>
                    <a:pt x="597534" y="46990"/>
                    <a:pt x="595629" y="45720"/>
                    <a:pt x="593089" y="44450"/>
                  </a:cubicBezTo>
                  <a:cubicBezTo>
                    <a:pt x="590549" y="43180"/>
                    <a:pt x="588009" y="43180"/>
                    <a:pt x="584834" y="43180"/>
                  </a:cubicBezTo>
                  <a:close/>
                  <a:moveTo>
                    <a:pt x="398145" y="43180"/>
                  </a:moveTo>
                  <a:cubicBezTo>
                    <a:pt x="395605" y="43180"/>
                    <a:pt x="393065" y="43180"/>
                    <a:pt x="391160" y="44450"/>
                  </a:cubicBezTo>
                  <a:cubicBezTo>
                    <a:pt x="389255" y="45085"/>
                    <a:pt x="387350" y="46355"/>
                    <a:pt x="386080" y="48260"/>
                  </a:cubicBezTo>
                  <a:cubicBezTo>
                    <a:pt x="384810" y="50165"/>
                    <a:pt x="383540" y="52070"/>
                    <a:pt x="382270" y="54610"/>
                  </a:cubicBezTo>
                  <a:cubicBezTo>
                    <a:pt x="381635" y="57150"/>
                    <a:pt x="380365" y="59690"/>
                    <a:pt x="380365" y="62865"/>
                  </a:cubicBezTo>
                  <a:lnTo>
                    <a:pt x="416560" y="62865"/>
                  </a:lnTo>
                  <a:cubicBezTo>
                    <a:pt x="416560" y="62865"/>
                    <a:pt x="415925" y="57785"/>
                    <a:pt x="415290" y="55245"/>
                  </a:cubicBezTo>
                  <a:cubicBezTo>
                    <a:pt x="414655" y="52705"/>
                    <a:pt x="413385" y="50800"/>
                    <a:pt x="412115" y="48895"/>
                  </a:cubicBezTo>
                  <a:cubicBezTo>
                    <a:pt x="410845" y="46990"/>
                    <a:pt x="408940" y="45720"/>
                    <a:pt x="406400" y="44450"/>
                  </a:cubicBezTo>
                  <a:cubicBezTo>
                    <a:pt x="403860" y="43180"/>
                    <a:pt x="401320" y="43180"/>
                    <a:pt x="398145" y="43180"/>
                  </a:cubicBezTo>
                  <a:close/>
                  <a:moveTo>
                    <a:pt x="320039" y="43180"/>
                  </a:moveTo>
                  <a:cubicBezTo>
                    <a:pt x="318134" y="43180"/>
                    <a:pt x="316229" y="43180"/>
                    <a:pt x="314959" y="43815"/>
                  </a:cubicBezTo>
                  <a:cubicBezTo>
                    <a:pt x="313054" y="43815"/>
                    <a:pt x="311784" y="45085"/>
                    <a:pt x="309879" y="45720"/>
                  </a:cubicBezTo>
                  <a:cubicBezTo>
                    <a:pt x="308609" y="46355"/>
                    <a:pt x="306704" y="47625"/>
                    <a:pt x="305434" y="48895"/>
                  </a:cubicBezTo>
                  <a:cubicBezTo>
                    <a:pt x="304164" y="50165"/>
                    <a:pt x="302894" y="51435"/>
                    <a:pt x="302259" y="52705"/>
                  </a:cubicBezTo>
                  <a:lnTo>
                    <a:pt x="302259" y="85725"/>
                  </a:lnTo>
                  <a:cubicBezTo>
                    <a:pt x="302259" y="85725"/>
                    <a:pt x="304164" y="88265"/>
                    <a:pt x="305434" y="89535"/>
                  </a:cubicBezTo>
                  <a:cubicBezTo>
                    <a:pt x="306704" y="90805"/>
                    <a:pt x="307974" y="92075"/>
                    <a:pt x="309879" y="92710"/>
                  </a:cubicBezTo>
                  <a:cubicBezTo>
                    <a:pt x="311784" y="93980"/>
                    <a:pt x="313054" y="94615"/>
                    <a:pt x="314959" y="95250"/>
                  </a:cubicBezTo>
                  <a:cubicBezTo>
                    <a:pt x="316864" y="95250"/>
                    <a:pt x="318769" y="95885"/>
                    <a:pt x="320674" y="95885"/>
                  </a:cubicBezTo>
                  <a:cubicBezTo>
                    <a:pt x="326389" y="95885"/>
                    <a:pt x="330199" y="93980"/>
                    <a:pt x="333374" y="89535"/>
                  </a:cubicBezTo>
                  <a:cubicBezTo>
                    <a:pt x="336549" y="85090"/>
                    <a:pt x="337819" y="79375"/>
                    <a:pt x="337819" y="71120"/>
                  </a:cubicBezTo>
                  <a:lnTo>
                    <a:pt x="337184" y="71755"/>
                  </a:lnTo>
                  <a:cubicBezTo>
                    <a:pt x="337184" y="62230"/>
                    <a:pt x="335914" y="54610"/>
                    <a:pt x="332739" y="50165"/>
                  </a:cubicBezTo>
                  <a:cubicBezTo>
                    <a:pt x="329564" y="45720"/>
                    <a:pt x="325119" y="43180"/>
                    <a:pt x="320039" y="43180"/>
                  </a:cubicBezTo>
                  <a:close/>
                  <a:moveTo>
                    <a:pt x="200025" y="43180"/>
                  </a:moveTo>
                  <a:cubicBezTo>
                    <a:pt x="197485" y="43180"/>
                    <a:pt x="194945" y="43180"/>
                    <a:pt x="193040" y="44450"/>
                  </a:cubicBezTo>
                  <a:cubicBezTo>
                    <a:pt x="191135" y="45085"/>
                    <a:pt x="189230" y="46355"/>
                    <a:pt x="187960" y="48260"/>
                  </a:cubicBezTo>
                  <a:cubicBezTo>
                    <a:pt x="186690" y="50165"/>
                    <a:pt x="185420" y="52070"/>
                    <a:pt x="184150" y="54610"/>
                  </a:cubicBezTo>
                  <a:cubicBezTo>
                    <a:pt x="183515" y="57150"/>
                    <a:pt x="182880" y="59690"/>
                    <a:pt x="182245" y="62865"/>
                  </a:cubicBezTo>
                  <a:lnTo>
                    <a:pt x="218440" y="62865"/>
                  </a:lnTo>
                  <a:cubicBezTo>
                    <a:pt x="218440" y="62865"/>
                    <a:pt x="217805" y="57785"/>
                    <a:pt x="217170" y="55245"/>
                  </a:cubicBezTo>
                  <a:cubicBezTo>
                    <a:pt x="216535" y="52705"/>
                    <a:pt x="215265" y="50800"/>
                    <a:pt x="213995" y="48895"/>
                  </a:cubicBezTo>
                  <a:cubicBezTo>
                    <a:pt x="212725" y="46990"/>
                    <a:pt x="210820" y="45720"/>
                    <a:pt x="208280" y="44450"/>
                  </a:cubicBezTo>
                  <a:cubicBezTo>
                    <a:pt x="205740" y="43180"/>
                    <a:pt x="203200" y="43180"/>
                    <a:pt x="200025" y="43180"/>
                  </a:cubicBezTo>
                  <a:close/>
                  <a:moveTo>
                    <a:pt x="4439281" y="43179"/>
                  </a:moveTo>
                  <a:cubicBezTo>
                    <a:pt x="4433566" y="43179"/>
                    <a:pt x="4429756" y="45084"/>
                    <a:pt x="4426581" y="49529"/>
                  </a:cubicBezTo>
                  <a:cubicBezTo>
                    <a:pt x="4423406" y="53974"/>
                    <a:pt x="4422136" y="59689"/>
                    <a:pt x="4422136" y="67944"/>
                  </a:cubicBezTo>
                  <a:cubicBezTo>
                    <a:pt x="4422136" y="73024"/>
                    <a:pt x="4422136" y="76834"/>
                    <a:pt x="4423406" y="80644"/>
                  </a:cubicBezTo>
                  <a:cubicBezTo>
                    <a:pt x="4424041" y="84454"/>
                    <a:pt x="4425311" y="86994"/>
                    <a:pt x="4426581" y="89534"/>
                  </a:cubicBezTo>
                  <a:cubicBezTo>
                    <a:pt x="4427851" y="92074"/>
                    <a:pt x="4429756" y="93344"/>
                    <a:pt x="4432296" y="94614"/>
                  </a:cubicBezTo>
                  <a:cubicBezTo>
                    <a:pt x="4434201" y="95884"/>
                    <a:pt x="4436741" y="96519"/>
                    <a:pt x="4439916" y="96519"/>
                  </a:cubicBezTo>
                  <a:cubicBezTo>
                    <a:pt x="4441821" y="96519"/>
                    <a:pt x="4443726" y="96519"/>
                    <a:pt x="4444996" y="95884"/>
                  </a:cubicBezTo>
                  <a:cubicBezTo>
                    <a:pt x="4446901" y="95884"/>
                    <a:pt x="4448171" y="94614"/>
                    <a:pt x="4450076" y="93344"/>
                  </a:cubicBezTo>
                  <a:cubicBezTo>
                    <a:pt x="4451346" y="92709"/>
                    <a:pt x="4453251" y="91439"/>
                    <a:pt x="4454521" y="90169"/>
                  </a:cubicBezTo>
                  <a:cubicBezTo>
                    <a:pt x="4455791" y="88899"/>
                    <a:pt x="4457061" y="87629"/>
                    <a:pt x="4457696" y="86359"/>
                  </a:cubicBezTo>
                  <a:lnTo>
                    <a:pt x="4457696" y="53339"/>
                  </a:lnTo>
                  <a:cubicBezTo>
                    <a:pt x="4457696" y="53339"/>
                    <a:pt x="4455791" y="50799"/>
                    <a:pt x="4454521" y="49529"/>
                  </a:cubicBezTo>
                  <a:cubicBezTo>
                    <a:pt x="4453251" y="48259"/>
                    <a:pt x="4451981" y="46989"/>
                    <a:pt x="4450076" y="46354"/>
                  </a:cubicBezTo>
                  <a:cubicBezTo>
                    <a:pt x="4448806" y="45084"/>
                    <a:pt x="4446901" y="44449"/>
                    <a:pt x="4444996" y="43814"/>
                  </a:cubicBezTo>
                  <a:cubicBezTo>
                    <a:pt x="4443091" y="43814"/>
                    <a:pt x="4441186" y="43179"/>
                    <a:pt x="4439281" y="43179"/>
                  </a:cubicBezTo>
                  <a:close/>
                  <a:moveTo>
                    <a:pt x="1014731" y="43179"/>
                  </a:moveTo>
                  <a:cubicBezTo>
                    <a:pt x="1009016" y="43179"/>
                    <a:pt x="1005206" y="45084"/>
                    <a:pt x="1002032" y="49529"/>
                  </a:cubicBezTo>
                  <a:cubicBezTo>
                    <a:pt x="998856" y="53974"/>
                    <a:pt x="997587" y="59689"/>
                    <a:pt x="997587" y="67944"/>
                  </a:cubicBezTo>
                  <a:cubicBezTo>
                    <a:pt x="997587" y="77469"/>
                    <a:pt x="998856" y="84454"/>
                    <a:pt x="1002032" y="88899"/>
                  </a:cubicBezTo>
                  <a:cubicBezTo>
                    <a:pt x="1005206" y="93979"/>
                    <a:pt x="1009016" y="95884"/>
                    <a:pt x="1015367" y="95884"/>
                  </a:cubicBezTo>
                  <a:cubicBezTo>
                    <a:pt x="1018541" y="95884"/>
                    <a:pt x="1022352" y="95249"/>
                    <a:pt x="1024891" y="93344"/>
                  </a:cubicBezTo>
                  <a:cubicBezTo>
                    <a:pt x="1028067" y="91439"/>
                    <a:pt x="1030607" y="88899"/>
                    <a:pt x="1033147" y="86359"/>
                  </a:cubicBezTo>
                  <a:lnTo>
                    <a:pt x="1033147" y="53339"/>
                  </a:lnTo>
                  <a:cubicBezTo>
                    <a:pt x="1033147" y="53339"/>
                    <a:pt x="1031242" y="50799"/>
                    <a:pt x="1029971" y="49529"/>
                  </a:cubicBezTo>
                  <a:cubicBezTo>
                    <a:pt x="1028702" y="48259"/>
                    <a:pt x="1027431" y="46989"/>
                    <a:pt x="1025526" y="46354"/>
                  </a:cubicBezTo>
                  <a:cubicBezTo>
                    <a:pt x="1023621" y="45084"/>
                    <a:pt x="1022352" y="44449"/>
                    <a:pt x="1020446" y="43814"/>
                  </a:cubicBezTo>
                  <a:cubicBezTo>
                    <a:pt x="1018541" y="43179"/>
                    <a:pt x="1016636" y="43179"/>
                    <a:pt x="1014731" y="43179"/>
                  </a:cubicBezTo>
                  <a:close/>
                  <a:moveTo>
                    <a:pt x="4524370" y="31114"/>
                  </a:moveTo>
                  <a:lnTo>
                    <a:pt x="4538975" y="31114"/>
                  </a:lnTo>
                  <a:lnTo>
                    <a:pt x="4552310" y="84454"/>
                  </a:lnTo>
                  <a:lnTo>
                    <a:pt x="4566915" y="31114"/>
                  </a:lnTo>
                  <a:lnTo>
                    <a:pt x="4579615" y="31114"/>
                  </a:lnTo>
                  <a:lnTo>
                    <a:pt x="4594220" y="84454"/>
                  </a:lnTo>
                  <a:lnTo>
                    <a:pt x="4606920" y="31114"/>
                  </a:lnTo>
                  <a:lnTo>
                    <a:pt x="4622160" y="31114"/>
                  </a:lnTo>
                  <a:lnTo>
                    <a:pt x="4600570" y="108584"/>
                  </a:lnTo>
                  <a:lnTo>
                    <a:pt x="4587235" y="108584"/>
                  </a:lnTo>
                  <a:lnTo>
                    <a:pt x="4572630" y="54609"/>
                  </a:lnTo>
                  <a:lnTo>
                    <a:pt x="4558660" y="108584"/>
                  </a:lnTo>
                  <a:lnTo>
                    <a:pt x="4545325" y="108584"/>
                  </a:lnTo>
                  <a:close/>
                  <a:moveTo>
                    <a:pt x="4123686" y="31114"/>
                  </a:moveTo>
                  <a:lnTo>
                    <a:pt x="4138926" y="31114"/>
                  </a:lnTo>
                  <a:lnTo>
                    <a:pt x="4152261" y="84454"/>
                  </a:lnTo>
                  <a:lnTo>
                    <a:pt x="4166866" y="31114"/>
                  </a:lnTo>
                  <a:lnTo>
                    <a:pt x="4178931" y="31114"/>
                  </a:lnTo>
                  <a:lnTo>
                    <a:pt x="4193536" y="84454"/>
                  </a:lnTo>
                  <a:lnTo>
                    <a:pt x="4206871" y="31114"/>
                  </a:lnTo>
                  <a:lnTo>
                    <a:pt x="4222111" y="31114"/>
                  </a:lnTo>
                  <a:lnTo>
                    <a:pt x="4200521" y="108584"/>
                  </a:lnTo>
                  <a:lnTo>
                    <a:pt x="4187186" y="108584"/>
                  </a:lnTo>
                  <a:lnTo>
                    <a:pt x="4172581" y="54609"/>
                  </a:lnTo>
                  <a:lnTo>
                    <a:pt x="4157976" y="108584"/>
                  </a:lnTo>
                  <a:lnTo>
                    <a:pt x="4145276" y="108584"/>
                  </a:lnTo>
                  <a:close/>
                  <a:moveTo>
                    <a:pt x="2837811" y="31114"/>
                  </a:moveTo>
                  <a:lnTo>
                    <a:pt x="2852416" y="31114"/>
                  </a:lnTo>
                  <a:lnTo>
                    <a:pt x="2865751" y="84454"/>
                  </a:lnTo>
                  <a:lnTo>
                    <a:pt x="2880356" y="31114"/>
                  </a:lnTo>
                  <a:lnTo>
                    <a:pt x="2893056" y="31114"/>
                  </a:lnTo>
                  <a:lnTo>
                    <a:pt x="2907661" y="84454"/>
                  </a:lnTo>
                  <a:lnTo>
                    <a:pt x="2920361" y="31114"/>
                  </a:lnTo>
                  <a:lnTo>
                    <a:pt x="2935601" y="31114"/>
                  </a:lnTo>
                  <a:lnTo>
                    <a:pt x="2914011" y="108584"/>
                  </a:lnTo>
                  <a:lnTo>
                    <a:pt x="2900676" y="108584"/>
                  </a:lnTo>
                  <a:lnTo>
                    <a:pt x="2886706" y="54609"/>
                  </a:lnTo>
                  <a:lnTo>
                    <a:pt x="2872101" y="108584"/>
                  </a:lnTo>
                  <a:lnTo>
                    <a:pt x="2858766" y="108584"/>
                  </a:lnTo>
                  <a:close/>
                  <a:moveTo>
                    <a:pt x="1354455" y="31114"/>
                  </a:moveTo>
                  <a:lnTo>
                    <a:pt x="1369695" y="31114"/>
                  </a:lnTo>
                  <a:lnTo>
                    <a:pt x="1369695" y="109219"/>
                  </a:lnTo>
                  <a:lnTo>
                    <a:pt x="1354455" y="109219"/>
                  </a:lnTo>
                  <a:close/>
                  <a:moveTo>
                    <a:pt x="2646040" y="29844"/>
                  </a:moveTo>
                  <a:cubicBezTo>
                    <a:pt x="2650485" y="29844"/>
                    <a:pt x="2654295" y="29844"/>
                    <a:pt x="2658105" y="31749"/>
                  </a:cubicBezTo>
                  <a:cubicBezTo>
                    <a:pt x="2661915" y="33019"/>
                    <a:pt x="2665090" y="34289"/>
                    <a:pt x="2667630" y="36829"/>
                  </a:cubicBezTo>
                  <a:cubicBezTo>
                    <a:pt x="2670170" y="38734"/>
                    <a:pt x="2672075" y="41909"/>
                    <a:pt x="2673345" y="45084"/>
                  </a:cubicBezTo>
                  <a:cubicBezTo>
                    <a:pt x="2674615" y="48259"/>
                    <a:pt x="2675250" y="52069"/>
                    <a:pt x="2675250" y="56514"/>
                  </a:cubicBezTo>
                  <a:lnTo>
                    <a:pt x="2675250" y="109854"/>
                  </a:lnTo>
                  <a:lnTo>
                    <a:pt x="2660010" y="109854"/>
                  </a:lnTo>
                  <a:lnTo>
                    <a:pt x="2660010" y="108584"/>
                  </a:lnTo>
                  <a:lnTo>
                    <a:pt x="2660010" y="100964"/>
                  </a:lnTo>
                  <a:cubicBezTo>
                    <a:pt x="2660010" y="100964"/>
                    <a:pt x="2656200" y="104139"/>
                    <a:pt x="2654930" y="104774"/>
                  </a:cubicBezTo>
                  <a:cubicBezTo>
                    <a:pt x="2653660" y="105409"/>
                    <a:pt x="2652390" y="106679"/>
                    <a:pt x="2651120" y="107314"/>
                  </a:cubicBezTo>
                  <a:cubicBezTo>
                    <a:pt x="2649850" y="107949"/>
                    <a:pt x="2647945" y="108584"/>
                    <a:pt x="2646040" y="109219"/>
                  </a:cubicBezTo>
                  <a:cubicBezTo>
                    <a:pt x="2644135" y="109219"/>
                    <a:pt x="2641595" y="109854"/>
                    <a:pt x="2639055" y="109854"/>
                  </a:cubicBezTo>
                  <a:cubicBezTo>
                    <a:pt x="2635880" y="109854"/>
                    <a:pt x="2632705" y="109854"/>
                    <a:pt x="2629530" y="108584"/>
                  </a:cubicBezTo>
                  <a:cubicBezTo>
                    <a:pt x="2626355" y="107949"/>
                    <a:pt x="2623180" y="106044"/>
                    <a:pt x="2620640" y="104139"/>
                  </a:cubicBezTo>
                  <a:cubicBezTo>
                    <a:pt x="2618100" y="102234"/>
                    <a:pt x="2616195" y="99059"/>
                    <a:pt x="2614290" y="95884"/>
                  </a:cubicBezTo>
                  <a:cubicBezTo>
                    <a:pt x="2612385" y="92709"/>
                    <a:pt x="2611750" y="88264"/>
                    <a:pt x="2611750" y="83819"/>
                  </a:cubicBezTo>
                  <a:cubicBezTo>
                    <a:pt x="2611750" y="79374"/>
                    <a:pt x="2612385" y="75564"/>
                    <a:pt x="2614290" y="72389"/>
                  </a:cubicBezTo>
                  <a:cubicBezTo>
                    <a:pt x="2615560" y="69214"/>
                    <a:pt x="2618100" y="66674"/>
                    <a:pt x="2620640" y="64769"/>
                  </a:cubicBezTo>
                  <a:cubicBezTo>
                    <a:pt x="2623180" y="62864"/>
                    <a:pt x="2626990" y="60959"/>
                    <a:pt x="2630800" y="60324"/>
                  </a:cubicBezTo>
                  <a:cubicBezTo>
                    <a:pt x="2634610" y="59054"/>
                    <a:pt x="2638420" y="59054"/>
                    <a:pt x="2642865" y="59054"/>
                  </a:cubicBezTo>
                  <a:cubicBezTo>
                    <a:pt x="2646675" y="59054"/>
                    <a:pt x="2650485" y="59054"/>
                    <a:pt x="2653025" y="59689"/>
                  </a:cubicBezTo>
                  <a:cubicBezTo>
                    <a:pt x="2655565" y="59689"/>
                    <a:pt x="2658105" y="60959"/>
                    <a:pt x="2660010" y="61594"/>
                  </a:cubicBezTo>
                  <a:lnTo>
                    <a:pt x="2660010" y="55879"/>
                  </a:lnTo>
                  <a:cubicBezTo>
                    <a:pt x="2660010" y="51434"/>
                    <a:pt x="2658740" y="48259"/>
                    <a:pt x="2656200" y="46354"/>
                  </a:cubicBezTo>
                  <a:cubicBezTo>
                    <a:pt x="2653660" y="43814"/>
                    <a:pt x="2649850" y="43179"/>
                    <a:pt x="2645405" y="43179"/>
                  </a:cubicBezTo>
                  <a:cubicBezTo>
                    <a:pt x="2641595" y="43179"/>
                    <a:pt x="2637785" y="43179"/>
                    <a:pt x="2634610" y="44449"/>
                  </a:cubicBezTo>
                  <a:cubicBezTo>
                    <a:pt x="2631435" y="45084"/>
                    <a:pt x="2628260" y="46354"/>
                    <a:pt x="2625085" y="48259"/>
                  </a:cubicBezTo>
                  <a:lnTo>
                    <a:pt x="2619370" y="36829"/>
                  </a:lnTo>
                  <a:cubicBezTo>
                    <a:pt x="2623180" y="34289"/>
                    <a:pt x="2626990" y="33019"/>
                    <a:pt x="2631435" y="31749"/>
                  </a:cubicBezTo>
                  <a:cubicBezTo>
                    <a:pt x="2635880" y="30479"/>
                    <a:pt x="2640325" y="29844"/>
                    <a:pt x="2646040" y="29844"/>
                  </a:cubicBezTo>
                  <a:close/>
                  <a:moveTo>
                    <a:pt x="1114426" y="29844"/>
                  </a:moveTo>
                  <a:lnTo>
                    <a:pt x="1129666" y="29844"/>
                  </a:lnTo>
                  <a:lnTo>
                    <a:pt x="1129666" y="107949"/>
                  </a:lnTo>
                  <a:lnTo>
                    <a:pt x="1114426" y="107949"/>
                  </a:lnTo>
                  <a:lnTo>
                    <a:pt x="1114426" y="100964"/>
                  </a:lnTo>
                  <a:cubicBezTo>
                    <a:pt x="1114426" y="100964"/>
                    <a:pt x="1109981" y="106044"/>
                    <a:pt x="1106171" y="107314"/>
                  </a:cubicBezTo>
                  <a:cubicBezTo>
                    <a:pt x="1102996" y="109219"/>
                    <a:pt x="1098551" y="109854"/>
                    <a:pt x="1094741" y="109854"/>
                  </a:cubicBezTo>
                  <a:cubicBezTo>
                    <a:pt x="1085851" y="109854"/>
                    <a:pt x="1078866" y="106679"/>
                    <a:pt x="1073786" y="100964"/>
                  </a:cubicBezTo>
                  <a:cubicBezTo>
                    <a:pt x="1069341" y="95249"/>
                    <a:pt x="1066800" y="86359"/>
                    <a:pt x="1066800" y="74929"/>
                  </a:cubicBezTo>
                  <a:lnTo>
                    <a:pt x="1066800" y="30479"/>
                  </a:lnTo>
                  <a:lnTo>
                    <a:pt x="1082040" y="30479"/>
                  </a:lnTo>
                  <a:lnTo>
                    <a:pt x="1082040" y="74294"/>
                  </a:lnTo>
                  <a:cubicBezTo>
                    <a:pt x="1082040" y="81279"/>
                    <a:pt x="1083311" y="86994"/>
                    <a:pt x="1085851" y="90169"/>
                  </a:cubicBezTo>
                  <a:cubicBezTo>
                    <a:pt x="1088390" y="93979"/>
                    <a:pt x="1092201" y="95249"/>
                    <a:pt x="1097916" y="95249"/>
                  </a:cubicBezTo>
                  <a:cubicBezTo>
                    <a:pt x="1102996" y="95249"/>
                    <a:pt x="1106806" y="93344"/>
                    <a:pt x="1109981" y="90169"/>
                  </a:cubicBezTo>
                  <a:cubicBezTo>
                    <a:pt x="1112521" y="86994"/>
                    <a:pt x="1114426" y="81914"/>
                    <a:pt x="1114426" y="75564"/>
                  </a:cubicBezTo>
                  <a:close/>
                  <a:moveTo>
                    <a:pt x="1011556" y="29844"/>
                  </a:moveTo>
                  <a:cubicBezTo>
                    <a:pt x="1013461" y="29844"/>
                    <a:pt x="1015367" y="29844"/>
                    <a:pt x="1017272" y="30479"/>
                  </a:cubicBezTo>
                  <a:cubicBezTo>
                    <a:pt x="1019176" y="30479"/>
                    <a:pt x="1021081" y="31749"/>
                    <a:pt x="1022352" y="32384"/>
                  </a:cubicBezTo>
                  <a:cubicBezTo>
                    <a:pt x="1024257" y="33019"/>
                    <a:pt x="1025526" y="34289"/>
                    <a:pt x="1026797" y="35559"/>
                  </a:cubicBezTo>
                  <a:cubicBezTo>
                    <a:pt x="1028067" y="36829"/>
                    <a:pt x="1029336" y="37464"/>
                    <a:pt x="1030607" y="38734"/>
                  </a:cubicBezTo>
                  <a:lnTo>
                    <a:pt x="1030607" y="31749"/>
                  </a:lnTo>
                  <a:lnTo>
                    <a:pt x="1045847" y="31749"/>
                  </a:lnTo>
                  <a:lnTo>
                    <a:pt x="1045847" y="130809"/>
                  </a:lnTo>
                  <a:lnTo>
                    <a:pt x="1032512" y="137477"/>
                  </a:lnTo>
                  <a:lnTo>
                    <a:pt x="1032512" y="101599"/>
                  </a:lnTo>
                  <a:cubicBezTo>
                    <a:pt x="1032512" y="101599"/>
                    <a:pt x="1026797" y="106679"/>
                    <a:pt x="1022986" y="107949"/>
                  </a:cubicBezTo>
                  <a:cubicBezTo>
                    <a:pt x="1019812" y="109854"/>
                    <a:pt x="1016001" y="110489"/>
                    <a:pt x="1011556" y="110489"/>
                  </a:cubicBezTo>
                  <a:cubicBezTo>
                    <a:pt x="1007111" y="110489"/>
                    <a:pt x="1003301" y="109854"/>
                    <a:pt x="999491" y="107949"/>
                  </a:cubicBezTo>
                  <a:cubicBezTo>
                    <a:pt x="995681" y="106679"/>
                    <a:pt x="992506" y="104139"/>
                    <a:pt x="989966" y="100329"/>
                  </a:cubicBezTo>
                  <a:cubicBezTo>
                    <a:pt x="987426" y="97154"/>
                    <a:pt x="984886" y="92709"/>
                    <a:pt x="983616" y="87629"/>
                  </a:cubicBezTo>
                  <a:cubicBezTo>
                    <a:pt x="982346" y="82549"/>
                    <a:pt x="981076" y="76199"/>
                    <a:pt x="981076" y="68579"/>
                  </a:cubicBezTo>
                  <a:cubicBezTo>
                    <a:pt x="981076" y="61594"/>
                    <a:pt x="981711" y="55879"/>
                    <a:pt x="983616" y="51434"/>
                  </a:cubicBezTo>
                  <a:cubicBezTo>
                    <a:pt x="985521" y="46354"/>
                    <a:pt x="987426" y="42544"/>
                    <a:pt x="990601" y="39369"/>
                  </a:cubicBezTo>
                  <a:cubicBezTo>
                    <a:pt x="993142" y="36194"/>
                    <a:pt x="996951" y="33654"/>
                    <a:pt x="1000126" y="32384"/>
                  </a:cubicBezTo>
                  <a:cubicBezTo>
                    <a:pt x="1003937" y="31114"/>
                    <a:pt x="1007746" y="29844"/>
                    <a:pt x="1011556" y="29844"/>
                  </a:cubicBezTo>
                  <a:close/>
                  <a:moveTo>
                    <a:pt x="4871716" y="29210"/>
                  </a:moveTo>
                  <a:cubicBezTo>
                    <a:pt x="4876796" y="29210"/>
                    <a:pt x="4881241" y="29845"/>
                    <a:pt x="4885686" y="31750"/>
                  </a:cubicBezTo>
                  <a:cubicBezTo>
                    <a:pt x="4890131" y="33655"/>
                    <a:pt x="4894576" y="35560"/>
                    <a:pt x="4897751" y="38100"/>
                  </a:cubicBezTo>
                  <a:lnTo>
                    <a:pt x="4899021" y="38100"/>
                  </a:lnTo>
                  <a:lnTo>
                    <a:pt x="4892036" y="50165"/>
                  </a:lnTo>
                  <a:cubicBezTo>
                    <a:pt x="4888861" y="47625"/>
                    <a:pt x="4885686" y="46355"/>
                    <a:pt x="4882511" y="45085"/>
                  </a:cubicBezTo>
                  <a:cubicBezTo>
                    <a:pt x="4879336" y="43815"/>
                    <a:pt x="4875526" y="43180"/>
                    <a:pt x="4872351" y="43180"/>
                  </a:cubicBezTo>
                  <a:cubicBezTo>
                    <a:pt x="4869176" y="43180"/>
                    <a:pt x="4866001" y="43815"/>
                    <a:pt x="4864096" y="45085"/>
                  </a:cubicBezTo>
                  <a:cubicBezTo>
                    <a:pt x="4862191" y="46355"/>
                    <a:pt x="4861556" y="48260"/>
                    <a:pt x="4861556" y="50165"/>
                  </a:cubicBezTo>
                  <a:cubicBezTo>
                    <a:pt x="4861556" y="51435"/>
                    <a:pt x="4861556" y="52070"/>
                    <a:pt x="4861556" y="52705"/>
                  </a:cubicBezTo>
                  <a:cubicBezTo>
                    <a:pt x="4861556" y="53340"/>
                    <a:pt x="4862826" y="54610"/>
                    <a:pt x="4863461" y="55245"/>
                  </a:cubicBezTo>
                  <a:cubicBezTo>
                    <a:pt x="4864731" y="55880"/>
                    <a:pt x="4866001" y="57150"/>
                    <a:pt x="4867906" y="57785"/>
                  </a:cubicBezTo>
                  <a:cubicBezTo>
                    <a:pt x="4869811" y="59055"/>
                    <a:pt x="4872351" y="59690"/>
                    <a:pt x="4874891" y="60960"/>
                  </a:cubicBezTo>
                  <a:cubicBezTo>
                    <a:pt x="4879336" y="62865"/>
                    <a:pt x="4883146" y="64135"/>
                    <a:pt x="4886321" y="66040"/>
                  </a:cubicBezTo>
                  <a:cubicBezTo>
                    <a:pt x="4889496" y="67310"/>
                    <a:pt x="4892036" y="69215"/>
                    <a:pt x="4894576" y="71120"/>
                  </a:cubicBezTo>
                  <a:cubicBezTo>
                    <a:pt x="4896481" y="73025"/>
                    <a:pt x="4898386" y="75565"/>
                    <a:pt x="4899656" y="78105"/>
                  </a:cubicBezTo>
                  <a:cubicBezTo>
                    <a:pt x="4900926" y="80645"/>
                    <a:pt x="4901561" y="83820"/>
                    <a:pt x="4901561" y="87630"/>
                  </a:cubicBezTo>
                  <a:cubicBezTo>
                    <a:pt x="4901561" y="92075"/>
                    <a:pt x="4900926" y="95250"/>
                    <a:pt x="4899021" y="98425"/>
                  </a:cubicBezTo>
                  <a:cubicBezTo>
                    <a:pt x="4897116" y="101600"/>
                    <a:pt x="4895211" y="103505"/>
                    <a:pt x="4892671" y="105410"/>
                  </a:cubicBezTo>
                  <a:cubicBezTo>
                    <a:pt x="4890131" y="107315"/>
                    <a:pt x="4886956" y="108585"/>
                    <a:pt x="4883146" y="109220"/>
                  </a:cubicBezTo>
                  <a:cubicBezTo>
                    <a:pt x="4879336" y="109855"/>
                    <a:pt x="4876161" y="110490"/>
                    <a:pt x="4872351" y="110490"/>
                  </a:cubicBezTo>
                  <a:cubicBezTo>
                    <a:pt x="4867271" y="110490"/>
                    <a:pt x="4862191" y="109855"/>
                    <a:pt x="4857111" y="107950"/>
                  </a:cubicBezTo>
                  <a:cubicBezTo>
                    <a:pt x="4851396" y="106045"/>
                    <a:pt x="4846951" y="103505"/>
                    <a:pt x="4842506" y="100965"/>
                  </a:cubicBezTo>
                  <a:lnTo>
                    <a:pt x="4849491" y="89535"/>
                  </a:lnTo>
                  <a:cubicBezTo>
                    <a:pt x="4853301" y="92075"/>
                    <a:pt x="4857111" y="93980"/>
                    <a:pt x="4860921" y="95250"/>
                  </a:cubicBezTo>
                  <a:cubicBezTo>
                    <a:pt x="4864731" y="96520"/>
                    <a:pt x="4868541" y="97155"/>
                    <a:pt x="4872351" y="97155"/>
                  </a:cubicBezTo>
                  <a:cubicBezTo>
                    <a:pt x="4877431" y="97155"/>
                    <a:pt x="4880606" y="96520"/>
                    <a:pt x="4883146" y="94615"/>
                  </a:cubicBezTo>
                  <a:cubicBezTo>
                    <a:pt x="4885686" y="93345"/>
                    <a:pt x="4886321" y="90805"/>
                    <a:pt x="4886321" y="88265"/>
                  </a:cubicBezTo>
                  <a:cubicBezTo>
                    <a:pt x="4886321" y="86995"/>
                    <a:pt x="4886321" y="85725"/>
                    <a:pt x="4885051" y="84455"/>
                  </a:cubicBezTo>
                  <a:cubicBezTo>
                    <a:pt x="4884416" y="83185"/>
                    <a:pt x="4883146" y="82550"/>
                    <a:pt x="4881241" y="81280"/>
                  </a:cubicBezTo>
                  <a:cubicBezTo>
                    <a:pt x="4879971" y="80010"/>
                    <a:pt x="4878066" y="79375"/>
                    <a:pt x="4875526" y="78105"/>
                  </a:cubicBezTo>
                  <a:cubicBezTo>
                    <a:pt x="4872986" y="77470"/>
                    <a:pt x="4871081" y="76200"/>
                    <a:pt x="4867906" y="74930"/>
                  </a:cubicBezTo>
                  <a:cubicBezTo>
                    <a:pt x="4863461" y="73025"/>
                    <a:pt x="4860286" y="71755"/>
                    <a:pt x="4857111" y="69850"/>
                  </a:cubicBezTo>
                  <a:cubicBezTo>
                    <a:pt x="4853936" y="67945"/>
                    <a:pt x="4852031" y="66675"/>
                    <a:pt x="4850126" y="64770"/>
                  </a:cubicBezTo>
                  <a:cubicBezTo>
                    <a:pt x="4848221" y="62865"/>
                    <a:pt x="4846951" y="60960"/>
                    <a:pt x="4846316" y="58420"/>
                  </a:cubicBezTo>
                  <a:cubicBezTo>
                    <a:pt x="4845681" y="55880"/>
                    <a:pt x="4845046" y="53340"/>
                    <a:pt x="4845046" y="50165"/>
                  </a:cubicBezTo>
                  <a:cubicBezTo>
                    <a:pt x="4845046" y="46990"/>
                    <a:pt x="4845681" y="43815"/>
                    <a:pt x="4846951" y="40640"/>
                  </a:cubicBezTo>
                  <a:cubicBezTo>
                    <a:pt x="4848221" y="38100"/>
                    <a:pt x="4850126" y="35560"/>
                    <a:pt x="4852666" y="34290"/>
                  </a:cubicBezTo>
                  <a:cubicBezTo>
                    <a:pt x="4855206" y="32385"/>
                    <a:pt x="4857746" y="31115"/>
                    <a:pt x="4860921" y="30480"/>
                  </a:cubicBezTo>
                  <a:cubicBezTo>
                    <a:pt x="4864096" y="29845"/>
                    <a:pt x="4867906" y="29210"/>
                    <a:pt x="4871716" y="29210"/>
                  </a:cubicBezTo>
                  <a:close/>
                  <a:moveTo>
                    <a:pt x="4749796" y="29210"/>
                  </a:moveTo>
                  <a:cubicBezTo>
                    <a:pt x="4752971" y="29210"/>
                    <a:pt x="4755511" y="29210"/>
                    <a:pt x="4757416" y="29845"/>
                  </a:cubicBezTo>
                  <a:cubicBezTo>
                    <a:pt x="4759321" y="30480"/>
                    <a:pt x="4761226" y="31115"/>
                    <a:pt x="4763131" y="32385"/>
                  </a:cubicBezTo>
                  <a:lnTo>
                    <a:pt x="4759321" y="46990"/>
                  </a:lnTo>
                  <a:lnTo>
                    <a:pt x="4758051" y="46990"/>
                  </a:lnTo>
                  <a:cubicBezTo>
                    <a:pt x="4758051" y="46990"/>
                    <a:pt x="4754876" y="45085"/>
                    <a:pt x="4752971" y="45085"/>
                  </a:cubicBezTo>
                  <a:cubicBezTo>
                    <a:pt x="4751066" y="45085"/>
                    <a:pt x="4749161" y="44450"/>
                    <a:pt x="4746621" y="44450"/>
                  </a:cubicBezTo>
                  <a:cubicBezTo>
                    <a:pt x="4741541" y="44450"/>
                    <a:pt x="4737731" y="46355"/>
                    <a:pt x="4735191" y="49530"/>
                  </a:cubicBezTo>
                  <a:cubicBezTo>
                    <a:pt x="4732651" y="52705"/>
                    <a:pt x="4731381" y="57785"/>
                    <a:pt x="4731381" y="64770"/>
                  </a:cubicBezTo>
                  <a:lnTo>
                    <a:pt x="4731381" y="109220"/>
                  </a:lnTo>
                  <a:lnTo>
                    <a:pt x="4716141" y="109220"/>
                  </a:lnTo>
                  <a:lnTo>
                    <a:pt x="4716141" y="31115"/>
                  </a:lnTo>
                  <a:lnTo>
                    <a:pt x="4731381" y="31115"/>
                  </a:lnTo>
                  <a:lnTo>
                    <a:pt x="4731381" y="38735"/>
                  </a:lnTo>
                  <a:cubicBezTo>
                    <a:pt x="4731381" y="38735"/>
                    <a:pt x="4733286" y="36195"/>
                    <a:pt x="4734556" y="34925"/>
                  </a:cubicBezTo>
                  <a:cubicBezTo>
                    <a:pt x="4735826" y="33655"/>
                    <a:pt x="4737096" y="33020"/>
                    <a:pt x="4739001" y="31750"/>
                  </a:cubicBezTo>
                  <a:cubicBezTo>
                    <a:pt x="4740271" y="31115"/>
                    <a:pt x="4742176" y="30480"/>
                    <a:pt x="4744081" y="29845"/>
                  </a:cubicBezTo>
                  <a:cubicBezTo>
                    <a:pt x="4745986" y="29845"/>
                    <a:pt x="4747891" y="29210"/>
                    <a:pt x="4749796" y="29210"/>
                  </a:cubicBezTo>
                  <a:close/>
                  <a:moveTo>
                    <a:pt x="4349110" y="29210"/>
                  </a:moveTo>
                  <a:cubicBezTo>
                    <a:pt x="4352285" y="29210"/>
                    <a:pt x="4354825" y="29210"/>
                    <a:pt x="4356730" y="29845"/>
                  </a:cubicBezTo>
                  <a:cubicBezTo>
                    <a:pt x="4358635" y="29845"/>
                    <a:pt x="4360540" y="31115"/>
                    <a:pt x="4362445" y="32385"/>
                  </a:cubicBezTo>
                  <a:lnTo>
                    <a:pt x="4358635" y="46990"/>
                  </a:lnTo>
                  <a:lnTo>
                    <a:pt x="4357365" y="46990"/>
                  </a:lnTo>
                  <a:cubicBezTo>
                    <a:pt x="4357365" y="46990"/>
                    <a:pt x="4354190" y="45085"/>
                    <a:pt x="4352285" y="45085"/>
                  </a:cubicBezTo>
                  <a:cubicBezTo>
                    <a:pt x="4350380" y="45085"/>
                    <a:pt x="4348475" y="44450"/>
                    <a:pt x="4345935" y="44450"/>
                  </a:cubicBezTo>
                  <a:cubicBezTo>
                    <a:pt x="4340855" y="44450"/>
                    <a:pt x="4337045" y="46355"/>
                    <a:pt x="4334505" y="49530"/>
                  </a:cubicBezTo>
                  <a:cubicBezTo>
                    <a:pt x="4331965" y="52705"/>
                    <a:pt x="4330695" y="57785"/>
                    <a:pt x="4330695" y="64770"/>
                  </a:cubicBezTo>
                  <a:lnTo>
                    <a:pt x="4330695" y="109220"/>
                  </a:lnTo>
                  <a:lnTo>
                    <a:pt x="4315455" y="109220"/>
                  </a:lnTo>
                  <a:lnTo>
                    <a:pt x="4315455" y="31115"/>
                  </a:lnTo>
                  <a:lnTo>
                    <a:pt x="4330695" y="31115"/>
                  </a:lnTo>
                  <a:lnTo>
                    <a:pt x="4330695" y="38735"/>
                  </a:lnTo>
                  <a:cubicBezTo>
                    <a:pt x="4330695" y="38735"/>
                    <a:pt x="4332600" y="36195"/>
                    <a:pt x="4333870" y="34925"/>
                  </a:cubicBezTo>
                  <a:cubicBezTo>
                    <a:pt x="4335140" y="33655"/>
                    <a:pt x="4336410" y="33020"/>
                    <a:pt x="4338315" y="31750"/>
                  </a:cubicBezTo>
                  <a:cubicBezTo>
                    <a:pt x="4339585" y="31115"/>
                    <a:pt x="4341490" y="30480"/>
                    <a:pt x="4343395" y="29845"/>
                  </a:cubicBezTo>
                  <a:cubicBezTo>
                    <a:pt x="4345300" y="29845"/>
                    <a:pt x="4347205" y="29210"/>
                    <a:pt x="4349110" y="29210"/>
                  </a:cubicBezTo>
                  <a:close/>
                  <a:moveTo>
                    <a:pt x="4044310" y="29210"/>
                  </a:moveTo>
                  <a:cubicBezTo>
                    <a:pt x="4050025" y="29210"/>
                    <a:pt x="4054470" y="30480"/>
                    <a:pt x="4058915" y="32385"/>
                  </a:cubicBezTo>
                  <a:cubicBezTo>
                    <a:pt x="4062725" y="34290"/>
                    <a:pt x="4066535" y="37465"/>
                    <a:pt x="4069075" y="40640"/>
                  </a:cubicBezTo>
                  <a:cubicBezTo>
                    <a:pt x="4071615" y="44450"/>
                    <a:pt x="4073520" y="48260"/>
                    <a:pt x="4075425" y="53340"/>
                  </a:cubicBezTo>
                  <a:cubicBezTo>
                    <a:pt x="4076695" y="57785"/>
                    <a:pt x="4077330" y="62865"/>
                    <a:pt x="4077330" y="68580"/>
                  </a:cubicBezTo>
                  <a:lnTo>
                    <a:pt x="4076060" y="68580"/>
                  </a:lnTo>
                  <a:cubicBezTo>
                    <a:pt x="4076060" y="68580"/>
                    <a:pt x="4076060" y="71120"/>
                    <a:pt x="4076060" y="72390"/>
                  </a:cubicBezTo>
                  <a:cubicBezTo>
                    <a:pt x="4076060" y="73660"/>
                    <a:pt x="4076060" y="74295"/>
                    <a:pt x="4076060" y="75565"/>
                  </a:cubicBezTo>
                  <a:lnTo>
                    <a:pt x="4024625" y="75565"/>
                  </a:lnTo>
                  <a:cubicBezTo>
                    <a:pt x="4024625" y="79375"/>
                    <a:pt x="4025895" y="82550"/>
                    <a:pt x="4027165" y="85090"/>
                  </a:cubicBezTo>
                  <a:cubicBezTo>
                    <a:pt x="4028435" y="87630"/>
                    <a:pt x="4029705" y="90170"/>
                    <a:pt x="4031610" y="91440"/>
                  </a:cubicBezTo>
                  <a:cubicBezTo>
                    <a:pt x="4033515" y="93345"/>
                    <a:pt x="4035420" y="94615"/>
                    <a:pt x="4037325" y="95250"/>
                  </a:cubicBezTo>
                  <a:cubicBezTo>
                    <a:pt x="4039230" y="95885"/>
                    <a:pt x="4041770" y="96520"/>
                    <a:pt x="4044310" y="96520"/>
                  </a:cubicBezTo>
                  <a:cubicBezTo>
                    <a:pt x="4046215" y="96520"/>
                    <a:pt x="4047485" y="96520"/>
                    <a:pt x="4049390" y="96520"/>
                  </a:cubicBezTo>
                  <a:cubicBezTo>
                    <a:pt x="4050660" y="96520"/>
                    <a:pt x="4052565" y="95885"/>
                    <a:pt x="4053835" y="95250"/>
                  </a:cubicBezTo>
                  <a:cubicBezTo>
                    <a:pt x="4055105" y="95250"/>
                    <a:pt x="4056375" y="93980"/>
                    <a:pt x="4057645" y="93345"/>
                  </a:cubicBezTo>
                  <a:cubicBezTo>
                    <a:pt x="4058915" y="93345"/>
                    <a:pt x="4060185" y="92075"/>
                    <a:pt x="4062090" y="90805"/>
                  </a:cubicBezTo>
                  <a:lnTo>
                    <a:pt x="4070980" y="100330"/>
                  </a:lnTo>
                  <a:cubicBezTo>
                    <a:pt x="4070980" y="100330"/>
                    <a:pt x="4067170" y="103505"/>
                    <a:pt x="4065265" y="104775"/>
                  </a:cubicBezTo>
                  <a:cubicBezTo>
                    <a:pt x="4063360" y="106045"/>
                    <a:pt x="4061455" y="106680"/>
                    <a:pt x="4059550" y="107950"/>
                  </a:cubicBezTo>
                  <a:cubicBezTo>
                    <a:pt x="4057645" y="108585"/>
                    <a:pt x="4055105" y="109855"/>
                    <a:pt x="4052565" y="109855"/>
                  </a:cubicBezTo>
                  <a:cubicBezTo>
                    <a:pt x="4050025" y="109855"/>
                    <a:pt x="4046850" y="110490"/>
                    <a:pt x="4043675" y="110490"/>
                  </a:cubicBezTo>
                  <a:cubicBezTo>
                    <a:pt x="4040500" y="110490"/>
                    <a:pt x="4037325" y="110490"/>
                    <a:pt x="4034150" y="109220"/>
                  </a:cubicBezTo>
                  <a:cubicBezTo>
                    <a:pt x="4030975" y="108585"/>
                    <a:pt x="4028435" y="107315"/>
                    <a:pt x="4026530" y="105410"/>
                  </a:cubicBezTo>
                  <a:cubicBezTo>
                    <a:pt x="4023990" y="104140"/>
                    <a:pt x="4022085" y="102235"/>
                    <a:pt x="4020180" y="100330"/>
                  </a:cubicBezTo>
                  <a:cubicBezTo>
                    <a:pt x="4018275" y="98425"/>
                    <a:pt x="4016370" y="95885"/>
                    <a:pt x="4015100" y="92710"/>
                  </a:cubicBezTo>
                  <a:cubicBezTo>
                    <a:pt x="4013195" y="89535"/>
                    <a:pt x="4011925" y="86360"/>
                    <a:pt x="4011290" y="82550"/>
                  </a:cubicBezTo>
                  <a:cubicBezTo>
                    <a:pt x="4010655" y="78740"/>
                    <a:pt x="4010020" y="74295"/>
                    <a:pt x="4010020" y="69850"/>
                  </a:cubicBezTo>
                  <a:cubicBezTo>
                    <a:pt x="4010020" y="63500"/>
                    <a:pt x="4010655" y="57150"/>
                    <a:pt x="4012560" y="52070"/>
                  </a:cubicBezTo>
                  <a:cubicBezTo>
                    <a:pt x="4014465" y="46990"/>
                    <a:pt x="4016370" y="42545"/>
                    <a:pt x="4019545" y="39370"/>
                  </a:cubicBezTo>
                  <a:cubicBezTo>
                    <a:pt x="4022720" y="36195"/>
                    <a:pt x="4025895" y="33020"/>
                    <a:pt x="4030340" y="31750"/>
                  </a:cubicBezTo>
                  <a:cubicBezTo>
                    <a:pt x="4034785" y="29845"/>
                    <a:pt x="4039230" y="29210"/>
                    <a:pt x="4044310" y="29210"/>
                  </a:cubicBezTo>
                  <a:close/>
                  <a:moveTo>
                    <a:pt x="3811900" y="29210"/>
                  </a:moveTo>
                  <a:cubicBezTo>
                    <a:pt x="3815075" y="29210"/>
                    <a:pt x="3817615" y="29210"/>
                    <a:pt x="3819520" y="29845"/>
                  </a:cubicBezTo>
                  <a:cubicBezTo>
                    <a:pt x="3821425" y="29845"/>
                    <a:pt x="3823330" y="31115"/>
                    <a:pt x="3825235" y="32385"/>
                  </a:cubicBezTo>
                  <a:lnTo>
                    <a:pt x="3821425" y="46990"/>
                  </a:lnTo>
                  <a:lnTo>
                    <a:pt x="3820155" y="46990"/>
                  </a:lnTo>
                  <a:cubicBezTo>
                    <a:pt x="3820155" y="46990"/>
                    <a:pt x="3816980" y="45085"/>
                    <a:pt x="3815075" y="45085"/>
                  </a:cubicBezTo>
                  <a:cubicBezTo>
                    <a:pt x="3813170" y="45085"/>
                    <a:pt x="3811265" y="44450"/>
                    <a:pt x="3808725" y="44450"/>
                  </a:cubicBezTo>
                  <a:cubicBezTo>
                    <a:pt x="3803645" y="44450"/>
                    <a:pt x="3799835" y="46355"/>
                    <a:pt x="3797295" y="49530"/>
                  </a:cubicBezTo>
                  <a:cubicBezTo>
                    <a:pt x="3794755" y="52705"/>
                    <a:pt x="3793485" y="57785"/>
                    <a:pt x="3793485" y="64770"/>
                  </a:cubicBezTo>
                  <a:lnTo>
                    <a:pt x="3793485" y="109220"/>
                  </a:lnTo>
                  <a:lnTo>
                    <a:pt x="3778245" y="109220"/>
                  </a:lnTo>
                  <a:lnTo>
                    <a:pt x="3778245" y="31115"/>
                  </a:lnTo>
                  <a:lnTo>
                    <a:pt x="3793485" y="31115"/>
                  </a:lnTo>
                  <a:lnTo>
                    <a:pt x="3793485" y="38735"/>
                  </a:lnTo>
                  <a:cubicBezTo>
                    <a:pt x="3793485" y="38735"/>
                    <a:pt x="3795390" y="36195"/>
                    <a:pt x="3796660" y="34925"/>
                  </a:cubicBezTo>
                  <a:cubicBezTo>
                    <a:pt x="3797930" y="33655"/>
                    <a:pt x="3799200" y="33020"/>
                    <a:pt x="3801105" y="31750"/>
                  </a:cubicBezTo>
                  <a:cubicBezTo>
                    <a:pt x="3802375" y="31115"/>
                    <a:pt x="3804280" y="30480"/>
                    <a:pt x="3806185" y="29845"/>
                  </a:cubicBezTo>
                  <a:cubicBezTo>
                    <a:pt x="3808090" y="29845"/>
                    <a:pt x="3809995" y="29210"/>
                    <a:pt x="3811900" y="29210"/>
                  </a:cubicBezTo>
                  <a:close/>
                  <a:moveTo>
                    <a:pt x="3729986" y="29210"/>
                  </a:moveTo>
                  <a:cubicBezTo>
                    <a:pt x="3735701" y="29210"/>
                    <a:pt x="3740146" y="30480"/>
                    <a:pt x="3744591" y="32385"/>
                  </a:cubicBezTo>
                  <a:cubicBezTo>
                    <a:pt x="3748401" y="34290"/>
                    <a:pt x="3752211" y="37465"/>
                    <a:pt x="3754751" y="40640"/>
                  </a:cubicBezTo>
                  <a:cubicBezTo>
                    <a:pt x="3757291" y="44450"/>
                    <a:pt x="3759196" y="48260"/>
                    <a:pt x="3761101" y="53340"/>
                  </a:cubicBezTo>
                  <a:cubicBezTo>
                    <a:pt x="3762371" y="57785"/>
                    <a:pt x="3763006" y="62865"/>
                    <a:pt x="3763006" y="68580"/>
                  </a:cubicBezTo>
                  <a:lnTo>
                    <a:pt x="3761736" y="68580"/>
                  </a:lnTo>
                  <a:cubicBezTo>
                    <a:pt x="3761736" y="68580"/>
                    <a:pt x="3761736" y="71120"/>
                    <a:pt x="3761736" y="72390"/>
                  </a:cubicBezTo>
                  <a:cubicBezTo>
                    <a:pt x="3761736" y="73660"/>
                    <a:pt x="3761736" y="74295"/>
                    <a:pt x="3761736" y="75565"/>
                  </a:cubicBezTo>
                  <a:lnTo>
                    <a:pt x="3710301" y="75565"/>
                  </a:lnTo>
                  <a:cubicBezTo>
                    <a:pt x="3710301" y="79375"/>
                    <a:pt x="3711571" y="82550"/>
                    <a:pt x="3712841" y="85090"/>
                  </a:cubicBezTo>
                  <a:cubicBezTo>
                    <a:pt x="3714111" y="87630"/>
                    <a:pt x="3715381" y="90170"/>
                    <a:pt x="3717286" y="91440"/>
                  </a:cubicBezTo>
                  <a:cubicBezTo>
                    <a:pt x="3719191" y="93345"/>
                    <a:pt x="3721096" y="94615"/>
                    <a:pt x="3723001" y="95250"/>
                  </a:cubicBezTo>
                  <a:cubicBezTo>
                    <a:pt x="3724906" y="95885"/>
                    <a:pt x="3727446" y="96520"/>
                    <a:pt x="3729986" y="96520"/>
                  </a:cubicBezTo>
                  <a:cubicBezTo>
                    <a:pt x="3731891" y="96520"/>
                    <a:pt x="3733161" y="96520"/>
                    <a:pt x="3735066" y="96520"/>
                  </a:cubicBezTo>
                  <a:cubicBezTo>
                    <a:pt x="3736336" y="96520"/>
                    <a:pt x="3738241" y="95885"/>
                    <a:pt x="3739511" y="95250"/>
                  </a:cubicBezTo>
                  <a:cubicBezTo>
                    <a:pt x="3740781" y="95250"/>
                    <a:pt x="3742051" y="93980"/>
                    <a:pt x="3743321" y="93345"/>
                  </a:cubicBezTo>
                  <a:cubicBezTo>
                    <a:pt x="3744591" y="93345"/>
                    <a:pt x="3745861" y="92075"/>
                    <a:pt x="3747766" y="90805"/>
                  </a:cubicBezTo>
                  <a:lnTo>
                    <a:pt x="3756656" y="100330"/>
                  </a:lnTo>
                  <a:cubicBezTo>
                    <a:pt x="3756656" y="100330"/>
                    <a:pt x="3752846" y="103505"/>
                    <a:pt x="3750941" y="104775"/>
                  </a:cubicBezTo>
                  <a:cubicBezTo>
                    <a:pt x="3749036" y="106045"/>
                    <a:pt x="3747131" y="106680"/>
                    <a:pt x="3745226" y="107950"/>
                  </a:cubicBezTo>
                  <a:cubicBezTo>
                    <a:pt x="3743321" y="108585"/>
                    <a:pt x="3740781" y="109855"/>
                    <a:pt x="3738241" y="109855"/>
                  </a:cubicBezTo>
                  <a:cubicBezTo>
                    <a:pt x="3735701" y="109855"/>
                    <a:pt x="3732526" y="110490"/>
                    <a:pt x="3729351" y="110490"/>
                  </a:cubicBezTo>
                  <a:cubicBezTo>
                    <a:pt x="3726176" y="110490"/>
                    <a:pt x="3723001" y="110490"/>
                    <a:pt x="3719826" y="109220"/>
                  </a:cubicBezTo>
                  <a:cubicBezTo>
                    <a:pt x="3716651" y="108585"/>
                    <a:pt x="3714111" y="107315"/>
                    <a:pt x="3712206" y="105410"/>
                  </a:cubicBezTo>
                  <a:cubicBezTo>
                    <a:pt x="3709666" y="104140"/>
                    <a:pt x="3707761" y="102235"/>
                    <a:pt x="3705856" y="100330"/>
                  </a:cubicBezTo>
                  <a:cubicBezTo>
                    <a:pt x="3703951" y="98425"/>
                    <a:pt x="3702046" y="95885"/>
                    <a:pt x="3700776" y="92710"/>
                  </a:cubicBezTo>
                  <a:cubicBezTo>
                    <a:pt x="3698871" y="89535"/>
                    <a:pt x="3697601" y="86360"/>
                    <a:pt x="3696966" y="82550"/>
                  </a:cubicBezTo>
                  <a:cubicBezTo>
                    <a:pt x="3696331" y="78740"/>
                    <a:pt x="3695696" y="74295"/>
                    <a:pt x="3695696" y="69850"/>
                  </a:cubicBezTo>
                  <a:cubicBezTo>
                    <a:pt x="3695696" y="63500"/>
                    <a:pt x="3696331" y="57150"/>
                    <a:pt x="3698236" y="52070"/>
                  </a:cubicBezTo>
                  <a:cubicBezTo>
                    <a:pt x="3700141" y="46990"/>
                    <a:pt x="3702046" y="42545"/>
                    <a:pt x="3705221" y="39370"/>
                  </a:cubicBezTo>
                  <a:cubicBezTo>
                    <a:pt x="3708396" y="36195"/>
                    <a:pt x="3711571" y="33020"/>
                    <a:pt x="3716016" y="31750"/>
                  </a:cubicBezTo>
                  <a:cubicBezTo>
                    <a:pt x="3720461" y="29845"/>
                    <a:pt x="3724906" y="29210"/>
                    <a:pt x="3729986" y="29210"/>
                  </a:cubicBezTo>
                  <a:close/>
                  <a:moveTo>
                    <a:pt x="3543296" y="29210"/>
                  </a:moveTo>
                  <a:cubicBezTo>
                    <a:pt x="3549011" y="29210"/>
                    <a:pt x="3553456" y="30480"/>
                    <a:pt x="3557901" y="32385"/>
                  </a:cubicBezTo>
                  <a:cubicBezTo>
                    <a:pt x="3561711" y="34290"/>
                    <a:pt x="3565521" y="37465"/>
                    <a:pt x="3568061" y="40640"/>
                  </a:cubicBezTo>
                  <a:cubicBezTo>
                    <a:pt x="3570601" y="44450"/>
                    <a:pt x="3572506" y="48260"/>
                    <a:pt x="3574411" y="53340"/>
                  </a:cubicBezTo>
                  <a:cubicBezTo>
                    <a:pt x="3575681" y="57785"/>
                    <a:pt x="3576316" y="62865"/>
                    <a:pt x="3576316" y="68580"/>
                  </a:cubicBezTo>
                  <a:lnTo>
                    <a:pt x="3575046" y="68580"/>
                  </a:lnTo>
                  <a:cubicBezTo>
                    <a:pt x="3575046" y="68580"/>
                    <a:pt x="3575046" y="71120"/>
                    <a:pt x="3575046" y="72390"/>
                  </a:cubicBezTo>
                  <a:cubicBezTo>
                    <a:pt x="3575046" y="73660"/>
                    <a:pt x="3575046" y="74295"/>
                    <a:pt x="3575046" y="75565"/>
                  </a:cubicBezTo>
                  <a:lnTo>
                    <a:pt x="3523611" y="75565"/>
                  </a:lnTo>
                  <a:cubicBezTo>
                    <a:pt x="3523611" y="79375"/>
                    <a:pt x="3524881" y="82550"/>
                    <a:pt x="3526151" y="85090"/>
                  </a:cubicBezTo>
                  <a:cubicBezTo>
                    <a:pt x="3527421" y="87630"/>
                    <a:pt x="3528691" y="90170"/>
                    <a:pt x="3530596" y="91440"/>
                  </a:cubicBezTo>
                  <a:cubicBezTo>
                    <a:pt x="3532501" y="93345"/>
                    <a:pt x="3534406" y="94615"/>
                    <a:pt x="3536311" y="95250"/>
                  </a:cubicBezTo>
                  <a:cubicBezTo>
                    <a:pt x="3538216" y="95885"/>
                    <a:pt x="3540756" y="96520"/>
                    <a:pt x="3543296" y="96520"/>
                  </a:cubicBezTo>
                  <a:cubicBezTo>
                    <a:pt x="3545201" y="96520"/>
                    <a:pt x="3546471" y="96520"/>
                    <a:pt x="3548376" y="96520"/>
                  </a:cubicBezTo>
                  <a:cubicBezTo>
                    <a:pt x="3549646" y="96520"/>
                    <a:pt x="3551551" y="95885"/>
                    <a:pt x="3552821" y="95250"/>
                  </a:cubicBezTo>
                  <a:cubicBezTo>
                    <a:pt x="3554091" y="95250"/>
                    <a:pt x="3555361" y="93980"/>
                    <a:pt x="3556631" y="93345"/>
                  </a:cubicBezTo>
                  <a:cubicBezTo>
                    <a:pt x="3557901" y="93345"/>
                    <a:pt x="3559171" y="92075"/>
                    <a:pt x="3561076" y="90805"/>
                  </a:cubicBezTo>
                  <a:lnTo>
                    <a:pt x="3569966" y="100330"/>
                  </a:lnTo>
                  <a:cubicBezTo>
                    <a:pt x="3569966" y="100330"/>
                    <a:pt x="3566156" y="103505"/>
                    <a:pt x="3564251" y="104775"/>
                  </a:cubicBezTo>
                  <a:cubicBezTo>
                    <a:pt x="3562346" y="106045"/>
                    <a:pt x="3560441" y="106680"/>
                    <a:pt x="3558536" y="107950"/>
                  </a:cubicBezTo>
                  <a:cubicBezTo>
                    <a:pt x="3556631" y="108585"/>
                    <a:pt x="3554091" y="109855"/>
                    <a:pt x="3551551" y="109855"/>
                  </a:cubicBezTo>
                  <a:cubicBezTo>
                    <a:pt x="3549011" y="109855"/>
                    <a:pt x="3545836" y="110490"/>
                    <a:pt x="3542661" y="110490"/>
                  </a:cubicBezTo>
                  <a:cubicBezTo>
                    <a:pt x="3539486" y="110490"/>
                    <a:pt x="3536311" y="110490"/>
                    <a:pt x="3533136" y="109220"/>
                  </a:cubicBezTo>
                  <a:cubicBezTo>
                    <a:pt x="3529961" y="108585"/>
                    <a:pt x="3527421" y="107315"/>
                    <a:pt x="3525516" y="105410"/>
                  </a:cubicBezTo>
                  <a:cubicBezTo>
                    <a:pt x="3522976" y="104140"/>
                    <a:pt x="3521071" y="102235"/>
                    <a:pt x="3519166" y="100330"/>
                  </a:cubicBezTo>
                  <a:cubicBezTo>
                    <a:pt x="3517261" y="98425"/>
                    <a:pt x="3515356" y="95885"/>
                    <a:pt x="3514086" y="92710"/>
                  </a:cubicBezTo>
                  <a:cubicBezTo>
                    <a:pt x="3512181" y="89535"/>
                    <a:pt x="3510911" y="86360"/>
                    <a:pt x="3510276" y="82550"/>
                  </a:cubicBezTo>
                  <a:cubicBezTo>
                    <a:pt x="3509641" y="78740"/>
                    <a:pt x="3509006" y="74295"/>
                    <a:pt x="3509006" y="69850"/>
                  </a:cubicBezTo>
                  <a:cubicBezTo>
                    <a:pt x="3509006" y="63500"/>
                    <a:pt x="3509641" y="57150"/>
                    <a:pt x="3511546" y="52070"/>
                  </a:cubicBezTo>
                  <a:cubicBezTo>
                    <a:pt x="3513451" y="46990"/>
                    <a:pt x="3515356" y="42545"/>
                    <a:pt x="3518531" y="39370"/>
                  </a:cubicBezTo>
                  <a:cubicBezTo>
                    <a:pt x="3521706" y="36195"/>
                    <a:pt x="3524881" y="33020"/>
                    <a:pt x="3529326" y="31750"/>
                  </a:cubicBezTo>
                  <a:cubicBezTo>
                    <a:pt x="3533771" y="29845"/>
                    <a:pt x="3538216" y="29210"/>
                    <a:pt x="3543296" y="29210"/>
                  </a:cubicBezTo>
                  <a:close/>
                  <a:moveTo>
                    <a:pt x="3345176" y="29210"/>
                  </a:moveTo>
                  <a:cubicBezTo>
                    <a:pt x="3350891" y="29210"/>
                    <a:pt x="3355336" y="30480"/>
                    <a:pt x="3359781" y="32385"/>
                  </a:cubicBezTo>
                  <a:cubicBezTo>
                    <a:pt x="3363591" y="34290"/>
                    <a:pt x="3367401" y="37465"/>
                    <a:pt x="3369941" y="40640"/>
                  </a:cubicBezTo>
                  <a:cubicBezTo>
                    <a:pt x="3372481" y="44450"/>
                    <a:pt x="3374386" y="48260"/>
                    <a:pt x="3376291" y="53340"/>
                  </a:cubicBezTo>
                  <a:cubicBezTo>
                    <a:pt x="3377561" y="57785"/>
                    <a:pt x="3378196" y="62865"/>
                    <a:pt x="3378196" y="68580"/>
                  </a:cubicBezTo>
                  <a:lnTo>
                    <a:pt x="3376926" y="68580"/>
                  </a:lnTo>
                  <a:cubicBezTo>
                    <a:pt x="3376926" y="68580"/>
                    <a:pt x="3376926" y="71120"/>
                    <a:pt x="3376926" y="72390"/>
                  </a:cubicBezTo>
                  <a:cubicBezTo>
                    <a:pt x="3376926" y="73660"/>
                    <a:pt x="3376926" y="74295"/>
                    <a:pt x="3376926" y="75565"/>
                  </a:cubicBezTo>
                  <a:lnTo>
                    <a:pt x="3325491" y="75565"/>
                  </a:lnTo>
                  <a:cubicBezTo>
                    <a:pt x="3325491" y="79375"/>
                    <a:pt x="3326761" y="82550"/>
                    <a:pt x="3328031" y="85090"/>
                  </a:cubicBezTo>
                  <a:cubicBezTo>
                    <a:pt x="3329301" y="87630"/>
                    <a:pt x="3330571" y="90170"/>
                    <a:pt x="3332476" y="91440"/>
                  </a:cubicBezTo>
                  <a:cubicBezTo>
                    <a:pt x="3334381" y="93345"/>
                    <a:pt x="3336286" y="94615"/>
                    <a:pt x="3338191" y="95250"/>
                  </a:cubicBezTo>
                  <a:cubicBezTo>
                    <a:pt x="3340096" y="95885"/>
                    <a:pt x="3342636" y="96520"/>
                    <a:pt x="3345176" y="96520"/>
                  </a:cubicBezTo>
                  <a:cubicBezTo>
                    <a:pt x="3347081" y="96520"/>
                    <a:pt x="3348351" y="96520"/>
                    <a:pt x="3350256" y="96520"/>
                  </a:cubicBezTo>
                  <a:cubicBezTo>
                    <a:pt x="3351526" y="96520"/>
                    <a:pt x="3353431" y="95885"/>
                    <a:pt x="3354701" y="95250"/>
                  </a:cubicBezTo>
                  <a:cubicBezTo>
                    <a:pt x="3355971" y="95250"/>
                    <a:pt x="3357241" y="93980"/>
                    <a:pt x="3358511" y="93345"/>
                  </a:cubicBezTo>
                  <a:cubicBezTo>
                    <a:pt x="3359781" y="93345"/>
                    <a:pt x="3361051" y="92075"/>
                    <a:pt x="3362956" y="90805"/>
                  </a:cubicBezTo>
                  <a:lnTo>
                    <a:pt x="3371846" y="100330"/>
                  </a:lnTo>
                  <a:cubicBezTo>
                    <a:pt x="3371846" y="100330"/>
                    <a:pt x="3368036" y="103505"/>
                    <a:pt x="3366131" y="104775"/>
                  </a:cubicBezTo>
                  <a:cubicBezTo>
                    <a:pt x="3364226" y="106045"/>
                    <a:pt x="3362321" y="106680"/>
                    <a:pt x="3360416" y="107950"/>
                  </a:cubicBezTo>
                  <a:cubicBezTo>
                    <a:pt x="3358511" y="108585"/>
                    <a:pt x="3355971" y="109855"/>
                    <a:pt x="3353431" y="109855"/>
                  </a:cubicBezTo>
                  <a:cubicBezTo>
                    <a:pt x="3350891" y="109855"/>
                    <a:pt x="3347716" y="110490"/>
                    <a:pt x="3344541" y="110490"/>
                  </a:cubicBezTo>
                  <a:cubicBezTo>
                    <a:pt x="3341366" y="110490"/>
                    <a:pt x="3338191" y="110490"/>
                    <a:pt x="3335016" y="109220"/>
                  </a:cubicBezTo>
                  <a:cubicBezTo>
                    <a:pt x="3331841" y="108585"/>
                    <a:pt x="3329301" y="107315"/>
                    <a:pt x="3327396" y="105410"/>
                  </a:cubicBezTo>
                  <a:cubicBezTo>
                    <a:pt x="3324856" y="104140"/>
                    <a:pt x="3322951" y="102235"/>
                    <a:pt x="3321046" y="100330"/>
                  </a:cubicBezTo>
                  <a:cubicBezTo>
                    <a:pt x="3319141" y="98425"/>
                    <a:pt x="3317236" y="95885"/>
                    <a:pt x="3315966" y="92710"/>
                  </a:cubicBezTo>
                  <a:cubicBezTo>
                    <a:pt x="3314061" y="89535"/>
                    <a:pt x="3312791" y="86360"/>
                    <a:pt x="3312156" y="82550"/>
                  </a:cubicBezTo>
                  <a:cubicBezTo>
                    <a:pt x="3311521" y="78740"/>
                    <a:pt x="3310886" y="74295"/>
                    <a:pt x="3310886" y="69850"/>
                  </a:cubicBezTo>
                  <a:cubicBezTo>
                    <a:pt x="3310886" y="63500"/>
                    <a:pt x="3311521" y="57150"/>
                    <a:pt x="3313426" y="52070"/>
                  </a:cubicBezTo>
                  <a:cubicBezTo>
                    <a:pt x="3315331" y="46990"/>
                    <a:pt x="3317236" y="42545"/>
                    <a:pt x="3320411" y="39370"/>
                  </a:cubicBezTo>
                  <a:cubicBezTo>
                    <a:pt x="3323586" y="36195"/>
                    <a:pt x="3326761" y="33020"/>
                    <a:pt x="3331206" y="31750"/>
                  </a:cubicBezTo>
                  <a:cubicBezTo>
                    <a:pt x="3335651" y="29845"/>
                    <a:pt x="3340096" y="29210"/>
                    <a:pt x="3345176" y="29210"/>
                  </a:cubicBezTo>
                  <a:close/>
                  <a:moveTo>
                    <a:pt x="3060696" y="29210"/>
                  </a:moveTo>
                  <a:cubicBezTo>
                    <a:pt x="3063871" y="29210"/>
                    <a:pt x="3066411" y="29210"/>
                    <a:pt x="3068316" y="29845"/>
                  </a:cubicBezTo>
                  <a:cubicBezTo>
                    <a:pt x="3070221" y="29845"/>
                    <a:pt x="3072126" y="31115"/>
                    <a:pt x="3074031" y="32385"/>
                  </a:cubicBezTo>
                  <a:lnTo>
                    <a:pt x="3070221" y="46990"/>
                  </a:lnTo>
                  <a:lnTo>
                    <a:pt x="3068951" y="46990"/>
                  </a:lnTo>
                  <a:cubicBezTo>
                    <a:pt x="3068951" y="46990"/>
                    <a:pt x="3065776" y="45085"/>
                    <a:pt x="3063871" y="45085"/>
                  </a:cubicBezTo>
                  <a:cubicBezTo>
                    <a:pt x="3061966" y="45085"/>
                    <a:pt x="3060061" y="44450"/>
                    <a:pt x="3057521" y="44450"/>
                  </a:cubicBezTo>
                  <a:cubicBezTo>
                    <a:pt x="3052441" y="44450"/>
                    <a:pt x="3048631" y="46355"/>
                    <a:pt x="3046091" y="49530"/>
                  </a:cubicBezTo>
                  <a:cubicBezTo>
                    <a:pt x="3043551" y="52705"/>
                    <a:pt x="3042281" y="57785"/>
                    <a:pt x="3042281" y="64770"/>
                  </a:cubicBezTo>
                  <a:lnTo>
                    <a:pt x="3042281" y="109220"/>
                  </a:lnTo>
                  <a:lnTo>
                    <a:pt x="3027041" y="109220"/>
                  </a:lnTo>
                  <a:lnTo>
                    <a:pt x="3027041" y="31115"/>
                  </a:lnTo>
                  <a:lnTo>
                    <a:pt x="3042281" y="31115"/>
                  </a:lnTo>
                  <a:lnTo>
                    <a:pt x="3042281" y="38735"/>
                  </a:lnTo>
                  <a:cubicBezTo>
                    <a:pt x="3042281" y="38735"/>
                    <a:pt x="3044186" y="36195"/>
                    <a:pt x="3045456" y="34925"/>
                  </a:cubicBezTo>
                  <a:cubicBezTo>
                    <a:pt x="3046726" y="33655"/>
                    <a:pt x="3047996" y="33020"/>
                    <a:pt x="3049901" y="31750"/>
                  </a:cubicBezTo>
                  <a:cubicBezTo>
                    <a:pt x="3051171" y="31115"/>
                    <a:pt x="3053076" y="30480"/>
                    <a:pt x="3054981" y="29845"/>
                  </a:cubicBezTo>
                  <a:cubicBezTo>
                    <a:pt x="3056886" y="29845"/>
                    <a:pt x="3058791" y="29210"/>
                    <a:pt x="3060696" y="29210"/>
                  </a:cubicBezTo>
                  <a:close/>
                  <a:moveTo>
                    <a:pt x="2978781" y="29210"/>
                  </a:moveTo>
                  <a:cubicBezTo>
                    <a:pt x="2984496" y="29210"/>
                    <a:pt x="2988941" y="30480"/>
                    <a:pt x="2993386" y="32385"/>
                  </a:cubicBezTo>
                  <a:cubicBezTo>
                    <a:pt x="2997196" y="34290"/>
                    <a:pt x="3001006" y="37465"/>
                    <a:pt x="3003546" y="40640"/>
                  </a:cubicBezTo>
                  <a:cubicBezTo>
                    <a:pt x="3006086" y="44450"/>
                    <a:pt x="3007991" y="48260"/>
                    <a:pt x="3009896" y="53340"/>
                  </a:cubicBezTo>
                  <a:cubicBezTo>
                    <a:pt x="3011166" y="57785"/>
                    <a:pt x="3011801" y="62865"/>
                    <a:pt x="3011801" y="68580"/>
                  </a:cubicBezTo>
                  <a:lnTo>
                    <a:pt x="3010531" y="68580"/>
                  </a:lnTo>
                  <a:cubicBezTo>
                    <a:pt x="3010531" y="68580"/>
                    <a:pt x="3010531" y="71120"/>
                    <a:pt x="3010531" y="72390"/>
                  </a:cubicBezTo>
                  <a:cubicBezTo>
                    <a:pt x="3010531" y="73660"/>
                    <a:pt x="3010531" y="74295"/>
                    <a:pt x="3010531" y="75565"/>
                  </a:cubicBezTo>
                  <a:lnTo>
                    <a:pt x="2959096" y="75565"/>
                  </a:lnTo>
                  <a:cubicBezTo>
                    <a:pt x="2959096" y="79375"/>
                    <a:pt x="2960366" y="82550"/>
                    <a:pt x="2961636" y="85090"/>
                  </a:cubicBezTo>
                  <a:cubicBezTo>
                    <a:pt x="2962906" y="87630"/>
                    <a:pt x="2964176" y="90170"/>
                    <a:pt x="2966081" y="91440"/>
                  </a:cubicBezTo>
                  <a:cubicBezTo>
                    <a:pt x="2967986" y="93345"/>
                    <a:pt x="2969891" y="94615"/>
                    <a:pt x="2971796" y="95250"/>
                  </a:cubicBezTo>
                  <a:cubicBezTo>
                    <a:pt x="2974336" y="95885"/>
                    <a:pt x="2976241" y="96520"/>
                    <a:pt x="2978781" y="96520"/>
                  </a:cubicBezTo>
                  <a:cubicBezTo>
                    <a:pt x="2980686" y="96520"/>
                    <a:pt x="2981956" y="96520"/>
                    <a:pt x="2983861" y="96520"/>
                  </a:cubicBezTo>
                  <a:cubicBezTo>
                    <a:pt x="2985131" y="96520"/>
                    <a:pt x="2987036" y="95885"/>
                    <a:pt x="2988306" y="95250"/>
                  </a:cubicBezTo>
                  <a:cubicBezTo>
                    <a:pt x="2989576" y="95250"/>
                    <a:pt x="2990846" y="93980"/>
                    <a:pt x="2992116" y="93345"/>
                  </a:cubicBezTo>
                  <a:cubicBezTo>
                    <a:pt x="2993386" y="93345"/>
                    <a:pt x="2994656" y="92075"/>
                    <a:pt x="2996561" y="90805"/>
                  </a:cubicBezTo>
                  <a:lnTo>
                    <a:pt x="3005451" y="100330"/>
                  </a:lnTo>
                  <a:cubicBezTo>
                    <a:pt x="3005451" y="100330"/>
                    <a:pt x="3001641" y="103505"/>
                    <a:pt x="2999736" y="104775"/>
                  </a:cubicBezTo>
                  <a:cubicBezTo>
                    <a:pt x="2997831" y="106045"/>
                    <a:pt x="2995926" y="106680"/>
                    <a:pt x="2994021" y="107950"/>
                  </a:cubicBezTo>
                  <a:cubicBezTo>
                    <a:pt x="2992116" y="108585"/>
                    <a:pt x="2989576" y="109855"/>
                    <a:pt x="2987036" y="109855"/>
                  </a:cubicBezTo>
                  <a:cubicBezTo>
                    <a:pt x="2984496" y="109855"/>
                    <a:pt x="2981321" y="110490"/>
                    <a:pt x="2978146" y="110490"/>
                  </a:cubicBezTo>
                  <a:cubicBezTo>
                    <a:pt x="2974971" y="110490"/>
                    <a:pt x="2971796" y="110490"/>
                    <a:pt x="2968621" y="109220"/>
                  </a:cubicBezTo>
                  <a:cubicBezTo>
                    <a:pt x="2965446" y="108585"/>
                    <a:pt x="2962906" y="107315"/>
                    <a:pt x="2961001" y="105410"/>
                  </a:cubicBezTo>
                  <a:cubicBezTo>
                    <a:pt x="2958461" y="104140"/>
                    <a:pt x="2956556" y="102235"/>
                    <a:pt x="2954651" y="100330"/>
                  </a:cubicBezTo>
                  <a:cubicBezTo>
                    <a:pt x="2952746" y="98425"/>
                    <a:pt x="2950841" y="95885"/>
                    <a:pt x="2949571" y="92710"/>
                  </a:cubicBezTo>
                  <a:cubicBezTo>
                    <a:pt x="2947666" y="89535"/>
                    <a:pt x="2946396" y="86360"/>
                    <a:pt x="2945761" y="82550"/>
                  </a:cubicBezTo>
                  <a:cubicBezTo>
                    <a:pt x="2945126" y="78740"/>
                    <a:pt x="2944491" y="74295"/>
                    <a:pt x="2944491" y="69850"/>
                  </a:cubicBezTo>
                  <a:cubicBezTo>
                    <a:pt x="2944491" y="63500"/>
                    <a:pt x="2945126" y="57150"/>
                    <a:pt x="2947031" y="52070"/>
                  </a:cubicBezTo>
                  <a:cubicBezTo>
                    <a:pt x="2948936" y="46990"/>
                    <a:pt x="2950841" y="42545"/>
                    <a:pt x="2954016" y="39370"/>
                  </a:cubicBezTo>
                  <a:cubicBezTo>
                    <a:pt x="2957191" y="36195"/>
                    <a:pt x="2960366" y="33020"/>
                    <a:pt x="2964811" y="31750"/>
                  </a:cubicBezTo>
                  <a:cubicBezTo>
                    <a:pt x="2969256" y="29845"/>
                    <a:pt x="2973701" y="29210"/>
                    <a:pt x="2978781" y="29210"/>
                  </a:cubicBezTo>
                  <a:close/>
                  <a:moveTo>
                    <a:pt x="2798440" y="29210"/>
                  </a:moveTo>
                  <a:cubicBezTo>
                    <a:pt x="2803520" y="29210"/>
                    <a:pt x="2807965" y="29845"/>
                    <a:pt x="2813045" y="31750"/>
                  </a:cubicBezTo>
                  <a:cubicBezTo>
                    <a:pt x="2817490" y="33655"/>
                    <a:pt x="2821935" y="35560"/>
                    <a:pt x="2825110" y="38100"/>
                  </a:cubicBezTo>
                  <a:lnTo>
                    <a:pt x="2827015" y="38100"/>
                  </a:lnTo>
                  <a:lnTo>
                    <a:pt x="2820030" y="50165"/>
                  </a:lnTo>
                  <a:cubicBezTo>
                    <a:pt x="2816855" y="47625"/>
                    <a:pt x="2813680" y="46355"/>
                    <a:pt x="2810505" y="45085"/>
                  </a:cubicBezTo>
                  <a:cubicBezTo>
                    <a:pt x="2807330" y="43815"/>
                    <a:pt x="2803520" y="43180"/>
                    <a:pt x="2799710" y="43180"/>
                  </a:cubicBezTo>
                  <a:cubicBezTo>
                    <a:pt x="2795900" y="43180"/>
                    <a:pt x="2793360" y="43815"/>
                    <a:pt x="2791455" y="45085"/>
                  </a:cubicBezTo>
                  <a:cubicBezTo>
                    <a:pt x="2789550" y="46355"/>
                    <a:pt x="2788915" y="48260"/>
                    <a:pt x="2788915" y="50165"/>
                  </a:cubicBezTo>
                  <a:cubicBezTo>
                    <a:pt x="2788915" y="51435"/>
                    <a:pt x="2788915" y="52070"/>
                    <a:pt x="2788915" y="52705"/>
                  </a:cubicBezTo>
                  <a:cubicBezTo>
                    <a:pt x="2788915" y="53340"/>
                    <a:pt x="2790185" y="54610"/>
                    <a:pt x="2790820" y="55245"/>
                  </a:cubicBezTo>
                  <a:cubicBezTo>
                    <a:pt x="2792090" y="55880"/>
                    <a:pt x="2793360" y="57150"/>
                    <a:pt x="2795265" y="57785"/>
                  </a:cubicBezTo>
                  <a:cubicBezTo>
                    <a:pt x="2797170" y="59055"/>
                    <a:pt x="2799710" y="59690"/>
                    <a:pt x="2802250" y="60960"/>
                  </a:cubicBezTo>
                  <a:cubicBezTo>
                    <a:pt x="2806695" y="62865"/>
                    <a:pt x="2810505" y="64135"/>
                    <a:pt x="2813680" y="66040"/>
                  </a:cubicBezTo>
                  <a:cubicBezTo>
                    <a:pt x="2816855" y="67310"/>
                    <a:pt x="2819395" y="69215"/>
                    <a:pt x="2821935" y="71120"/>
                  </a:cubicBezTo>
                  <a:cubicBezTo>
                    <a:pt x="2823840" y="73025"/>
                    <a:pt x="2825745" y="75565"/>
                    <a:pt x="2827015" y="78105"/>
                  </a:cubicBezTo>
                  <a:cubicBezTo>
                    <a:pt x="2828285" y="80645"/>
                    <a:pt x="2828920" y="83820"/>
                    <a:pt x="2828920" y="87630"/>
                  </a:cubicBezTo>
                  <a:cubicBezTo>
                    <a:pt x="2828920" y="92075"/>
                    <a:pt x="2828285" y="95250"/>
                    <a:pt x="2826380" y="98425"/>
                  </a:cubicBezTo>
                  <a:cubicBezTo>
                    <a:pt x="2824475" y="101600"/>
                    <a:pt x="2822570" y="103505"/>
                    <a:pt x="2820030" y="105410"/>
                  </a:cubicBezTo>
                  <a:cubicBezTo>
                    <a:pt x="2817490" y="107315"/>
                    <a:pt x="2814315" y="108585"/>
                    <a:pt x="2810505" y="109220"/>
                  </a:cubicBezTo>
                  <a:cubicBezTo>
                    <a:pt x="2806695" y="109855"/>
                    <a:pt x="2803520" y="110490"/>
                    <a:pt x="2799710" y="110490"/>
                  </a:cubicBezTo>
                  <a:cubicBezTo>
                    <a:pt x="2794630" y="110490"/>
                    <a:pt x="2789550" y="109855"/>
                    <a:pt x="2783835" y="107950"/>
                  </a:cubicBezTo>
                  <a:cubicBezTo>
                    <a:pt x="2778120" y="106045"/>
                    <a:pt x="2773675" y="103505"/>
                    <a:pt x="2769230" y="100965"/>
                  </a:cubicBezTo>
                  <a:lnTo>
                    <a:pt x="2776215" y="89535"/>
                  </a:lnTo>
                  <a:cubicBezTo>
                    <a:pt x="2780025" y="92075"/>
                    <a:pt x="2783835" y="93980"/>
                    <a:pt x="2787645" y="95250"/>
                  </a:cubicBezTo>
                  <a:cubicBezTo>
                    <a:pt x="2791455" y="96520"/>
                    <a:pt x="2795265" y="97155"/>
                    <a:pt x="2799075" y="97155"/>
                  </a:cubicBezTo>
                  <a:cubicBezTo>
                    <a:pt x="2804155" y="97155"/>
                    <a:pt x="2807330" y="96520"/>
                    <a:pt x="2809870" y="94615"/>
                  </a:cubicBezTo>
                  <a:cubicBezTo>
                    <a:pt x="2812410" y="93345"/>
                    <a:pt x="2813045" y="90805"/>
                    <a:pt x="2813045" y="88265"/>
                  </a:cubicBezTo>
                  <a:cubicBezTo>
                    <a:pt x="2813045" y="86995"/>
                    <a:pt x="2813045" y="85725"/>
                    <a:pt x="2811775" y="84455"/>
                  </a:cubicBezTo>
                  <a:cubicBezTo>
                    <a:pt x="2811140" y="83185"/>
                    <a:pt x="2809870" y="82550"/>
                    <a:pt x="2807965" y="81280"/>
                  </a:cubicBezTo>
                  <a:cubicBezTo>
                    <a:pt x="2806695" y="80010"/>
                    <a:pt x="2804790" y="79375"/>
                    <a:pt x="2802250" y="78105"/>
                  </a:cubicBezTo>
                  <a:cubicBezTo>
                    <a:pt x="2800345" y="77470"/>
                    <a:pt x="2797805" y="76200"/>
                    <a:pt x="2794630" y="74930"/>
                  </a:cubicBezTo>
                  <a:cubicBezTo>
                    <a:pt x="2790185" y="73025"/>
                    <a:pt x="2787010" y="71755"/>
                    <a:pt x="2783835" y="69850"/>
                  </a:cubicBezTo>
                  <a:cubicBezTo>
                    <a:pt x="2780660" y="67945"/>
                    <a:pt x="2778755" y="66675"/>
                    <a:pt x="2776850" y="64770"/>
                  </a:cubicBezTo>
                  <a:cubicBezTo>
                    <a:pt x="2774945" y="62865"/>
                    <a:pt x="2773675" y="60960"/>
                    <a:pt x="2773040" y="58420"/>
                  </a:cubicBezTo>
                  <a:cubicBezTo>
                    <a:pt x="2772405" y="55880"/>
                    <a:pt x="2771770" y="53340"/>
                    <a:pt x="2771770" y="50165"/>
                  </a:cubicBezTo>
                  <a:cubicBezTo>
                    <a:pt x="2771770" y="46990"/>
                    <a:pt x="2772405" y="43815"/>
                    <a:pt x="2773675" y="40640"/>
                  </a:cubicBezTo>
                  <a:cubicBezTo>
                    <a:pt x="2774945" y="38100"/>
                    <a:pt x="2776850" y="35560"/>
                    <a:pt x="2779390" y="34290"/>
                  </a:cubicBezTo>
                  <a:cubicBezTo>
                    <a:pt x="2781930" y="32385"/>
                    <a:pt x="2784470" y="31115"/>
                    <a:pt x="2787645" y="30480"/>
                  </a:cubicBezTo>
                  <a:cubicBezTo>
                    <a:pt x="2790820" y="29845"/>
                    <a:pt x="2794630" y="29210"/>
                    <a:pt x="2798440" y="29210"/>
                  </a:cubicBezTo>
                  <a:close/>
                  <a:moveTo>
                    <a:pt x="2723510" y="29210"/>
                  </a:moveTo>
                  <a:cubicBezTo>
                    <a:pt x="2725415" y="29210"/>
                    <a:pt x="2727320" y="29210"/>
                    <a:pt x="2729225" y="29210"/>
                  </a:cubicBezTo>
                  <a:cubicBezTo>
                    <a:pt x="2733670" y="29210"/>
                    <a:pt x="2738115" y="29845"/>
                    <a:pt x="2741290" y="31750"/>
                  </a:cubicBezTo>
                  <a:cubicBezTo>
                    <a:pt x="2744465" y="33020"/>
                    <a:pt x="2747640" y="35560"/>
                    <a:pt x="2750180" y="38100"/>
                  </a:cubicBezTo>
                  <a:cubicBezTo>
                    <a:pt x="2752720" y="41275"/>
                    <a:pt x="2753990" y="44450"/>
                    <a:pt x="2755260" y="48895"/>
                  </a:cubicBezTo>
                  <a:cubicBezTo>
                    <a:pt x="2756530" y="53340"/>
                    <a:pt x="2757165" y="58420"/>
                    <a:pt x="2757165" y="64135"/>
                  </a:cubicBezTo>
                  <a:lnTo>
                    <a:pt x="2757165" y="108585"/>
                  </a:lnTo>
                  <a:lnTo>
                    <a:pt x="2741925" y="108585"/>
                  </a:lnTo>
                  <a:lnTo>
                    <a:pt x="2741290" y="108585"/>
                  </a:lnTo>
                  <a:lnTo>
                    <a:pt x="2741290" y="64770"/>
                  </a:lnTo>
                  <a:cubicBezTo>
                    <a:pt x="2741290" y="57785"/>
                    <a:pt x="2740020" y="52070"/>
                    <a:pt x="2737480" y="48895"/>
                  </a:cubicBezTo>
                  <a:cubicBezTo>
                    <a:pt x="2734940" y="45085"/>
                    <a:pt x="2731130" y="43180"/>
                    <a:pt x="2725415" y="43180"/>
                  </a:cubicBezTo>
                  <a:cubicBezTo>
                    <a:pt x="2722875" y="43180"/>
                    <a:pt x="2720970" y="43180"/>
                    <a:pt x="2718430" y="44450"/>
                  </a:cubicBezTo>
                  <a:cubicBezTo>
                    <a:pt x="2716525" y="45085"/>
                    <a:pt x="2714620" y="46990"/>
                    <a:pt x="2713350" y="48260"/>
                  </a:cubicBezTo>
                  <a:cubicBezTo>
                    <a:pt x="2712080" y="50165"/>
                    <a:pt x="2710810" y="52070"/>
                    <a:pt x="2710175" y="54610"/>
                  </a:cubicBezTo>
                  <a:cubicBezTo>
                    <a:pt x="2710175" y="57150"/>
                    <a:pt x="2709540" y="59690"/>
                    <a:pt x="2709540" y="62865"/>
                  </a:cubicBezTo>
                  <a:lnTo>
                    <a:pt x="2709540" y="108585"/>
                  </a:lnTo>
                  <a:lnTo>
                    <a:pt x="2694300" y="108585"/>
                  </a:lnTo>
                  <a:lnTo>
                    <a:pt x="2694300" y="30480"/>
                  </a:lnTo>
                  <a:lnTo>
                    <a:pt x="2709540" y="30480"/>
                  </a:lnTo>
                  <a:lnTo>
                    <a:pt x="2709540" y="38100"/>
                  </a:lnTo>
                  <a:cubicBezTo>
                    <a:pt x="2709540" y="38100"/>
                    <a:pt x="2711445" y="35560"/>
                    <a:pt x="2713350" y="34290"/>
                  </a:cubicBezTo>
                  <a:cubicBezTo>
                    <a:pt x="2714620" y="33020"/>
                    <a:pt x="2716525" y="32385"/>
                    <a:pt x="2717795" y="31115"/>
                  </a:cubicBezTo>
                  <a:cubicBezTo>
                    <a:pt x="2719700" y="30480"/>
                    <a:pt x="2721605" y="29845"/>
                    <a:pt x="2723510" y="29210"/>
                  </a:cubicBezTo>
                  <a:close/>
                  <a:moveTo>
                    <a:pt x="2530470" y="29210"/>
                  </a:moveTo>
                  <a:cubicBezTo>
                    <a:pt x="2536185" y="29210"/>
                    <a:pt x="2540630" y="30480"/>
                    <a:pt x="2545075" y="32385"/>
                  </a:cubicBezTo>
                  <a:cubicBezTo>
                    <a:pt x="2548885" y="34290"/>
                    <a:pt x="2552695" y="37465"/>
                    <a:pt x="2555235" y="40640"/>
                  </a:cubicBezTo>
                  <a:cubicBezTo>
                    <a:pt x="2557775" y="44450"/>
                    <a:pt x="2559680" y="48260"/>
                    <a:pt x="2561585" y="53340"/>
                  </a:cubicBezTo>
                  <a:cubicBezTo>
                    <a:pt x="2562855" y="57785"/>
                    <a:pt x="2563490" y="62865"/>
                    <a:pt x="2563490" y="68580"/>
                  </a:cubicBezTo>
                  <a:lnTo>
                    <a:pt x="2562220" y="68580"/>
                  </a:lnTo>
                  <a:cubicBezTo>
                    <a:pt x="2562220" y="68580"/>
                    <a:pt x="2562220" y="71120"/>
                    <a:pt x="2562220" y="72390"/>
                  </a:cubicBezTo>
                  <a:cubicBezTo>
                    <a:pt x="2562220" y="73660"/>
                    <a:pt x="2562220" y="74295"/>
                    <a:pt x="2562220" y="75565"/>
                  </a:cubicBezTo>
                  <a:lnTo>
                    <a:pt x="2510785" y="75565"/>
                  </a:lnTo>
                  <a:cubicBezTo>
                    <a:pt x="2510785" y="79375"/>
                    <a:pt x="2512055" y="82550"/>
                    <a:pt x="2513325" y="85090"/>
                  </a:cubicBezTo>
                  <a:cubicBezTo>
                    <a:pt x="2514595" y="87630"/>
                    <a:pt x="2515865" y="90170"/>
                    <a:pt x="2517770" y="91440"/>
                  </a:cubicBezTo>
                  <a:cubicBezTo>
                    <a:pt x="2519675" y="93345"/>
                    <a:pt x="2521580" y="94615"/>
                    <a:pt x="2523485" y="95250"/>
                  </a:cubicBezTo>
                  <a:cubicBezTo>
                    <a:pt x="2525390" y="95885"/>
                    <a:pt x="2527930" y="96520"/>
                    <a:pt x="2530470" y="96520"/>
                  </a:cubicBezTo>
                  <a:cubicBezTo>
                    <a:pt x="2532375" y="96520"/>
                    <a:pt x="2533645" y="96520"/>
                    <a:pt x="2535550" y="96520"/>
                  </a:cubicBezTo>
                  <a:cubicBezTo>
                    <a:pt x="2536820" y="96520"/>
                    <a:pt x="2538725" y="95885"/>
                    <a:pt x="2539995" y="95250"/>
                  </a:cubicBezTo>
                  <a:cubicBezTo>
                    <a:pt x="2541265" y="95250"/>
                    <a:pt x="2542535" y="93980"/>
                    <a:pt x="2543805" y="93345"/>
                  </a:cubicBezTo>
                  <a:cubicBezTo>
                    <a:pt x="2545075" y="93345"/>
                    <a:pt x="2546345" y="92075"/>
                    <a:pt x="2548250" y="90805"/>
                  </a:cubicBezTo>
                  <a:lnTo>
                    <a:pt x="2557140" y="100330"/>
                  </a:lnTo>
                  <a:cubicBezTo>
                    <a:pt x="2557140" y="100330"/>
                    <a:pt x="2553330" y="103505"/>
                    <a:pt x="2551425" y="104775"/>
                  </a:cubicBezTo>
                  <a:cubicBezTo>
                    <a:pt x="2549520" y="106045"/>
                    <a:pt x="2547615" y="106680"/>
                    <a:pt x="2545710" y="107950"/>
                  </a:cubicBezTo>
                  <a:cubicBezTo>
                    <a:pt x="2543805" y="108585"/>
                    <a:pt x="2541265" y="109855"/>
                    <a:pt x="2538725" y="109855"/>
                  </a:cubicBezTo>
                  <a:cubicBezTo>
                    <a:pt x="2536185" y="109855"/>
                    <a:pt x="2533010" y="110490"/>
                    <a:pt x="2529835" y="110490"/>
                  </a:cubicBezTo>
                  <a:cubicBezTo>
                    <a:pt x="2526660" y="110490"/>
                    <a:pt x="2523485" y="110490"/>
                    <a:pt x="2520310" y="109220"/>
                  </a:cubicBezTo>
                  <a:cubicBezTo>
                    <a:pt x="2517135" y="108585"/>
                    <a:pt x="2514595" y="107315"/>
                    <a:pt x="2512690" y="105410"/>
                  </a:cubicBezTo>
                  <a:cubicBezTo>
                    <a:pt x="2510785" y="103505"/>
                    <a:pt x="2508245" y="102235"/>
                    <a:pt x="2506340" y="100330"/>
                  </a:cubicBezTo>
                  <a:cubicBezTo>
                    <a:pt x="2504435" y="98425"/>
                    <a:pt x="2502530" y="95885"/>
                    <a:pt x="2501260" y="92710"/>
                  </a:cubicBezTo>
                  <a:cubicBezTo>
                    <a:pt x="2499355" y="89535"/>
                    <a:pt x="2498085" y="86360"/>
                    <a:pt x="2497450" y="82550"/>
                  </a:cubicBezTo>
                  <a:cubicBezTo>
                    <a:pt x="2496815" y="78740"/>
                    <a:pt x="2496180" y="74295"/>
                    <a:pt x="2496180" y="69850"/>
                  </a:cubicBezTo>
                  <a:cubicBezTo>
                    <a:pt x="2496180" y="63500"/>
                    <a:pt x="2496815" y="57150"/>
                    <a:pt x="2498720" y="52070"/>
                  </a:cubicBezTo>
                  <a:cubicBezTo>
                    <a:pt x="2500625" y="46990"/>
                    <a:pt x="2502530" y="42545"/>
                    <a:pt x="2505705" y="39370"/>
                  </a:cubicBezTo>
                  <a:cubicBezTo>
                    <a:pt x="2508880" y="36195"/>
                    <a:pt x="2512055" y="33020"/>
                    <a:pt x="2516500" y="31750"/>
                  </a:cubicBezTo>
                  <a:cubicBezTo>
                    <a:pt x="2520945" y="29845"/>
                    <a:pt x="2525390" y="29210"/>
                    <a:pt x="2530470" y="29210"/>
                  </a:cubicBezTo>
                  <a:close/>
                  <a:moveTo>
                    <a:pt x="2298061" y="29210"/>
                  </a:moveTo>
                  <a:cubicBezTo>
                    <a:pt x="2301236" y="29210"/>
                    <a:pt x="2303776" y="29210"/>
                    <a:pt x="2305681" y="29845"/>
                  </a:cubicBezTo>
                  <a:cubicBezTo>
                    <a:pt x="2307586" y="29845"/>
                    <a:pt x="2309491" y="31115"/>
                    <a:pt x="2311396" y="32385"/>
                  </a:cubicBezTo>
                  <a:lnTo>
                    <a:pt x="2307586" y="46990"/>
                  </a:lnTo>
                  <a:lnTo>
                    <a:pt x="2306316" y="46990"/>
                  </a:lnTo>
                  <a:cubicBezTo>
                    <a:pt x="2306316" y="46990"/>
                    <a:pt x="2303141" y="45085"/>
                    <a:pt x="2301236" y="45085"/>
                  </a:cubicBezTo>
                  <a:cubicBezTo>
                    <a:pt x="2299331" y="45085"/>
                    <a:pt x="2297426" y="44450"/>
                    <a:pt x="2294886" y="44450"/>
                  </a:cubicBezTo>
                  <a:cubicBezTo>
                    <a:pt x="2289806" y="44450"/>
                    <a:pt x="2285996" y="46355"/>
                    <a:pt x="2283456" y="49530"/>
                  </a:cubicBezTo>
                  <a:cubicBezTo>
                    <a:pt x="2280916" y="52705"/>
                    <a:pt x="2279646" y="57785"/>
                    <a:pt x="2279646" y="64770"/>
                  </a:cubicBezTo>
                  <a:lnTo>
                    <a:pt x="2279646" y="109220"/>
                  </a:lnTo>
                  <a:lnTo>
                    <a:pt x="2264406" y="109220"/>
                  </a:lnTo>
                  <a:lnTo>
                    <a:pt x="2264406" y="31115"/>
                  </a:lnTo>
                  <a:lnTo>
                    <a:pt x="2279646" y="31115"/>
                  </a:lnTo>
                  <a:lnTo>
                    <a:pt x="2279646" y="38735"/>
                  </a:lnTo>
                  <a:cubicBezTo>
                    <a:pt x="2279646" y="38735"/>
                    <a:pt x="2281551" y="36195"/>
                    <a:pt x="2282821" y="34925"/>
                  </a:cubicBezTo>
                  <a:cubicBezTo>
                    <a:pt x="2284091" y="33655"/>
                    <a:pt x="2285361" y="33020"/>
                    <a:pt x="2287266" y="31750"/>
                  </a:cubicBezTo>
                  <a:cubicBezTo>
                    <a:pt x="2288536" y="31115"/>
                    <a:pt x="2290441" y="30480"/>
                    <a:pt x="2292346" y="29845"/>
                  </a:cubicBezTo>
                  <a:cubicBezTo>
                    <a:pt x="2294251" y="29845"/>
                    <a:pt x="2296156" y="29210"/>
                    <a:pt x="2298061" y="29210"/>
                  </a:cubicBezTo>
                  <a:close/>
                  <a:moveTo>
                    <a:pt x="2216145" y="29210"/>
                  </a:moveTo>
                  <a:cubicBezTo>
                    <a:pt x="2221860" y="29210"/>
                    <a:pt x="2226305" y="30480"/>
                    <a:pt x="2230750" y="32385"/>
                  </a:cubicBezTo>
                  <a:cubicBezTo>
                    <a:pt x="2234560" y="34290"/>
                    <a:pt x="2238370" y="37465"/>
                    <a:pt x="2240910" y="40640"/>
                  </a:cubicBezTo>
                  <a:cubicBezTo>
                    <a:pt x="2243450" y="44450"/>
                    <a:pt x="2245355" y="48260"/>
                    <a:pt x="2247260" y="53340"/>
                  </a:cubicBezTo>
                  <a:cubicBezTo>
                    <a:pt x="2248530" y="57785"/>
                    <a:pt x="2249165" y="62865"/>
                    <a:pt x="2249165" y="68580"/>
                  </a:cubicBezTo>
                  <a:lnTo>
                    <a:pt x="2247895" y="68580"/>
                  </a:lnTo>
                  <a:cubicBezTo>
                    <a:pt x="2247895" y="68580"/>
                    <a:pt x="2247895" y="71120"/>
                    <a:pt x="2247895" y="72390"/>
                  </a:cubicBezTo>
                  <a:cubicBezTo>
                    <a:pt x="2247895" y="73660"/>
                    <a:pt x="2247895" y="74295"/>
                    <a:pt x="2247895" y="75565"/>
                  </a:cubicBezTo>
                  <a:lnTo>
                    <a:pt x="2196460" y="75565"/>
                  </a:lnTo>
                  <a:cubicBezTo>
                    <a:pt x="2196460" y="79375"/>
                    <a:pt x="2197730" y="82550"/>
                    <a:pt x="2199000" y="85090"/>
                  </a:cubicBezTo>
                  <a:cubicBezTo>
                    <a:pt x="2200270" y="87630"/>
                    <a:pt x="2201540" y="90170"/>
                    <a:pt x="2203445" y="91440"/>
                  </a:cubicBezTo>
                  <a:cubicBezTo>
                    <a:pt x="2205350" y="93345"/>
                    <a:pt x="2207255" y="94615"/>
                    <a:pt x="2209160" y="95250"/>
                  </a:cubicBezTo>
                  <a:cubicBezTo>
                    <a:pt x="2211065" y="95885"/>
                    <a:pt x="2213605" y="96520"/>
                    <a:pt x="2216145" y="96520"/>
                  </a:cubicBezTo>
                  <a:cubicBezTo>
                    <a:pt x="2218050" y="96520"/>
                    <a:pt x="2219320" y="96520"/>
                    <a:pt x="2221225" y="96520"/>
                  </a:cubicBezTo>
                  <a:cubicBezTo>
                    <a:pt x="2222495" y="96520"/>
                    <a:pt x="2224400" y="95885"/>
                    <a:pt x="2225670" y="95250"/>
                  </a:cubicBezTo>
                  <a:cubicBezTo>
                    <a:pt x="2226940" y="95250"/>
                    <a:pt x="2228210" y="93980"/>
                    <a:pt x="2229480" y="93345"/>
                  </a:cubicBezTo>
                  <a:cubicBezTo>
                    <a:pt x="2230750" y="93345"/>
                    <a:pt x="2232020" y="92075"/>
                    <a:pt x="2233925" y="90805"/>
                  </a:cubicBezTo>
                  <a:lnTo>
                    <a:pt x="2242815" y="100330"/>
                  </a:lnTo>
                  <a:cubicBezTo>
                    <a:pt x="2242815" y="100330"/>
                    <a:pt x="2239005" y="103505"/>
                    <a:pt x="2237100" y="104775"/>
                  </a:cubicBezTo>
                  <a:cubicBezTo>
                    <a:pt x="2235195" y="106045"/>
                    <a:pt x="2233290" y="106680"/>
                    <a:pt x="2231385" y="107950"/>
                  </a:cubicBezTo>
                  <a:cubicBezTo>
                    <a:pt x="2229480" y="108585"/>
                    <a:pt x="2226940" y="109855"/>
                    <a:pt x="2224400" y="109855"/>
                  </a:cubicBezTo>
                  <a:cubicBezTo>
                    <a:pt x="2221860" y="109855"/>
                    <a:pt x="2218685" y="110490"/>
                    <a:pt x="2215510" y="110490"/>
                  </a:cubicBezTo>
                  <a:cubicBezTo>
                    <a:pt x="2212335" y="110490"/>
                    <a:pt x="2209160" y="110490"/>
                    <a:pt x="2205985" y="109220"/>
                  </a:cubicBezTo>
                  <a:cubicBezTo>
                    <a:pt x="2202810" y="108585"/>
                    <a:pt x="2200270" y="107315"/>
                    <a:pt x="2198365" y="105410"/>
                  </a:cubicBezTo>
                  <a:cubicBezTo>
                    <a:pt x="2195825" y="104140"/>
                    <a:pt x="2193920" y="102235"/>
                    <a:pt x="2192015" y="100330"/>
                  </a:cubicBezTo>
                  <a:cubicBezTo>
                    <a:pt x="2190110" y="98425"/>
                    <a:pt x="2188205" y="95885"/>
                    <a:pt x="2186935" y="92710"/>
                  </a:cubicBezTo>
                  <a:cubicBezTo>
                    <a:pt x="2185030" y="89535"/>
                    <a:pt x="2183760" y="86360"/>
                    <a:pt x="2183125" y="82550"/>
                  </a:cubicBezTo>
                  <a:cubicBezTo>
                    <a:pt x="2182490" y="78740"/>
                    <a:pt x="2181855" y="74295"/>
                    <a:pt x="2181855" y="69850"/>
                  </a:cubicBezTo>
                  <a:cubicBezTo>
                    <a:pt x="2181855" y="63500"/>
                    <a:pt x="2182490" y="57150"/>
                    <a:pt x="2184395" y="52070"/>
                  </a:cubicBezTo>
                  <a:cubicBezTo>
                    <a:pt x="2186300" y="46990"/>
                    <a:pt x="2188205" y="42545"/>
                    <a:pt x="2191380" y="39370"/>
                  </a:cubicBezTo>
                  <a:cubicBezTo>
                    <a:pt x="2194555" y="36195"/>
                    <a:pt x="2197730" y="33020"/>
                    <a:pt x="2202175" y="31750"/>
                  </a:cubicBezTo>
                  <a:cubicBezTo>
                    <a:pt x="2206620" y="29845"/>
                    <a:pt x="2211065" y="29210"/>
                    <a:pt x="2216145" y="29210"/>
                  </a:cubicBezTo>
                  <a:close/>
                  <a:moveTo>
                    <a:pt x="2029456" y="29210"/>
                  </a:moveTo>
                  <a:cubicBezTo>
                    <a:pt x="2035171" y="29210"/>
                    <a:pt x="2039616" y="30480"/>
                    <a:pt x="2044061" y="32385"/>
                  </a:cubicBezTo>
                  <a:cubicBezTo>
                    <a:pt x="2047871" y="34290"/>
                    <a:pt x="2051681" y="37465"/>
                    <a:pt x="2054221" y="40640"/>
                  </a:cubicBezTo>
                  <a:cubicBezTo>
                    <a:pt x="2056761" y="44450"/>
                    <a:pt x="2058666" y="48260"/>
                    <a:pt x="2060571" y="53340"/>
                  </a:cubicBezTo>
                  <a:cubicBezTo>
                    <a:pt x="2061841" y="57785"/>
                    <a:pt x="2062476" y="62865"/>
                    <a:pt x="2062476" y="68580"/>
                  </a:cubicBezTo>
                  <a:lnTo>
                    <a:pt x="2061206" y="68580"/>
                  </a:lnTo>
                  <a:cubicBezTo>
                    <a:pt x="2061206" y="68580"/>
                    <a:pt x="2061206" y="71120"/>
                    <a:pt x="2061206" y="72390"/>
                  </a:cubicBezTo>
                  <a:cubicBezTo>
                    <a:pt x="2061206" y="73660"/>
                    <a:pt x="2061206" y="74295"/>
                    <a:pt x="2061206" y="75565"/>
                  </a:cubicBezTo>
                  <a:lnTo>
                    <a:pt x="2009771" y="75565"/>
                  </a:lnTo>
                  <a:cubicBezTo>
                    <a:pt x="2009771" y="79375"/>
                    <a:pt x="2011041" y="82550"/>
                    <a:pt x="2012311" y="85090"/>
                  </a:cubicBezTo>
                  <a:cubicBezTo>
                    <a:pt x="2013581" y="87630"/>
                    <a:pt x="2014851" y="90170"/>
                    <a:pt x="2016756" y="91440"/>
                  </a:cubicBezTo>
                  <a:cubicBezTo>
                    <a:pt x="2018661" y="93345"/>
                    <a:pt x="2020566" y="94615"/>
                    <a:pt x="2022471" y="95250"/>
                  </a:cubicBezTo>
                  <a:cubicBezTo>
                    <a:pt x="2024376" y="95885"/>
                    <a:pt x="2026916" y="96520"/>
                    <a:pt x="2029456" y="96520"/>
                  </a:cubicBezTo>
                  <a:cubicBezTo>
                    <a:pt x="2031361" y="96520"/>
                    <a:pt x="2032631" y="96520"/>
                    <a:pt x="2034536" y="96520"/>
                  </a:cubicBezTo>
                  <a:cubicBezTo>
                    <a:pt x="2035806" y="96520"/>
                    <a:pt x="2037711" y="95885"/>
                    <a:pt x="2038981" y="95250"/>
                  </a:cubicBezTo>
                  <a:cubicBezTo>
                    <a:pt x="2040251" y="95250"/>
                    <a:pt x="2041521" y="93980"/>
                    <a:pt x="2042791" y="93345"/>
                  </a:cubicBezTo>
                  <a:cubicBezTo>
                    <a:pt x="2044061" y="93345"/>
                    <a:pt x="2045331" y="92075"/>
                    <a:pt x="2047236" y="90805"/>
                  </a:cubicBezTo>
                  <a:lnTo>
                    <a:pt x="2056126" y="100330"/>
                  </a:lnTo>
                  <a:cubicBezTo>
                    <a:pt x="2056126" y="100330"/>
                    <a:pt x="2052316" y="103505"/>
                    <a:pt x="2050411" y="104775"/>
                  </a:cubicBezTo>
                  <a:cubicBezTo>
                    <a:pt x="2048506" y="106045"/>
                    <a:pt x="2046601" y="106680"/>
                    <a:pt x="2044696" y="107950"/>
                  </a:cubicBezTo>
                  <a:cubicBezTo>
                    <a:pt x="2042791" y="108585"/>
                    <a:pt x="2040251" y="109855"/>
                    <a:pt x="2037711" y="109855"/>
                  </a:cubicBezTo>
                  <a:cubicBezTo>
                    <a:pt x="2035171" y="109855"/>
                    <a:pt x="2031996" y="110490"/>
                    <a:pt x="2028821" y="110490"/>
                  </a:cubicBezTo>
                  <a:cubicBezTo>
                    <a:pt x="2025646" y="110490"/>
                    <a:pt x="2022471" y="110490"/>
                    <a:pt x="2019296" y="109220"/>
                  </a:cubicBezTo>
                  <a:cubicBezTo>
                    <a:pt x="2016121" y="108585"/>
                    <a:pt x="2013581" y="107315"/>
                    <a:pt x="2011676" y="105410"/>
                  </a:cubicBezTo>
                  <a:cubicBezTo>
                    <a:pt x="2009136" y="104140"/>
                    <a:pt x="2007231" y="102235"/>
                    <a:pt x="2005326" y="100330"/>
                  </a:cubicBezTo>
                  <a:cubicBezTo>
                    <a:pt x="2003421" y="98425"/>
                    <a:pt x="2001516" y="95885"/>
                    <a:pt x="2000246" y="92710"/>
                  </a:cubicBezTo>
                  <a:cubicBezTo>
                    <a:pt x="1998341" y="89535"/>
                    <a:pt x="1997071" y="86360"/>
                    <a:pt x="1996436" y="82550"/>
                  </a:cubicBezTo>
                  <a:cubicBezTo>
                    <a:pt x="1995801" y="78740"/>
                    <a:pt x="1995166" y="74295"/>
                    <a:pt x="1995166" y="69850"/>
                  </a:cubicBezTo>
                  <a:cubicBezTo>
                    <a:pt x="1995166" y="63500"/>
                    <a:pt x="1995801" y="57150"/>
                    <a:pt x="1997706" y="52070"/>
                  </a:cubicBezTo>
                  <a:cubicBezTo>
                    <a:pt x="1999611" y="46990"/>
                    <a:pt x="2001516" y="42545"/>
                    <a:pt x="2004691" y="39370"/>
                  </a:cubicBezTo>
                  <a:cubicBezTo>
                    <a:pt x="2007866" y="36195"/>
                    <a:pt x="2011041" y="33020"/>
                    <a:pt x="2015486" y="31750"/>
                  </a:cubicBezTo>
                  <a:cubicBezTo>
                    <a:pt x="2019931" y="29845"/>
                    <a:pt x="2024376" y="29210"/>
                    <a:pt x="2029456" y="29210"/>
                  </a:cubicBezTo>
                  <a:close/>
                  <a:moveTo>
                    <a:pt x="1831336" y="29210"/>
                  </a:moveTo>
                  <a:cubicBezTo>
                    <a:pt x="1837051" y="29210"/>
                    <a:pt x="1841496" y="30480"/>
                    <a:pt x="1845941" y="32385"/>
                  </a:cubicBezTo>
                  <a:cubicBezTo>
                    <a:pt x="1849751" y="34290"/>
                    <a:pt x="1853561" y="37465"/>
                    <a:pt x="1856101" y="40640"/>
                  </a:cubicBezTo>
                  <a:cubicBezTo>
                    <a:pt x="1858641" y="44450"/>
                    <a:pt x="1860546" y="48260"/>
                    <a:pt x="1862451" y="53340"/>
                  </a:cubicBezTo>
                  <a:cubicBezTo>
                    <a:pt x="1863721" y="57785"/>
                    <a:pt x="1864356" y="62865"/>
                    <a:pt x="1864356" y="68580"/>
                  </a:cubicBezTo>
                  <a:lnTo>
                    <a:pt x="1863086" y="68580"/>
                  </a:lnTo>
                  <a:cubicBezTo>
                    <a:pt x="1863086" y="68580"/>
                    <a:pt x="1863086" y="71120"/>
                    <a:pt x="1863086" y="72390"/>
                  </a:cubicBezTo>
                  <a:cubicBezTo>
                    <a:pt x="1863086" y="73660"/>
                    <a:pt x="1863086" y="74295"/>
                    <a:pt x="1863086" y="75565"/>
                  </a:cubicBezTo>
                  <a:lnTo>
                    <a:pt x="1811651" y="75565"/>
                  </a:lnTo>
                  <a:cubicBezTo>
                    <a:pt x="1811651" y="79375"/>
                    <a:pt x="1812921" y="82550"/>
                    <a:pt x="1814191" y="85090"/>
                  </a:cubicBezTo>
                  <a:cubicBezTo>
                    <a:pt x="1815461" y="87630"/>
                    <a:pt x="1816731" y="90170"/>
                    <a:pt x="1818636" y="91440"/>
                  </a:cubicBezTo>
                  <a:cubicBezTo>
                    <a:pt x="1820541" y="93345"/>
                    <a:pt x="1822446" y="94615"/>
                    <a:pt x="1824351" y="95250"/>
                  </a:cubicBezTo>
                  <a:cubicBezTo>
                    <a:pt x="1826256" y="95885"/>
                    <a:pt x="1828796" y="96520"/>
                    <a:pt x="1831336" y="96520"/>
                  </a:cubicBezTo>
                  <a:cubicBezTo>
                    <a:pt x="1833241" y="96520"/>
                    <a:pt x="1834511" y="96520"/>
                    <a:pt x="1836416" y="96520"/>
                  </a:cubicBezTo>
                  <a:cubicBezTo>
                    <a:pt x="1837686" y="96520"/>
                    <a:pt x="1839591" y="95885"/>
                    <a:pt x="1840861" y="95250"/>
                  </a:cubicBezTo>
                  <a:cubicBezTo>
                    <a:pt x="1842131" y="95250"/>
                    <a:pt x="1843401" y="93980"/>
                    <a:pt x="1844671" y="93345"/>
                  </a:cubicBezTo>
                  <a:cubicBezTo>
                    <a:pt x="1845941" y="93345"/>
                    <a:pt x="1847211" y="92075"/>
                    <a:pt x="1849116" y="90805"/>
                  </a:cubicBezTo>
                  <a:lnTo>
                    <a:pt x="1858006" y="100330"/>
                  </a:lnTo>
                  <a:cubicBezTo>
                    <a:pt x="1858006" y="100330"/>
                    <a:pt x="1854196" y="103505"/>
                    <a:pt x="1852291" y="104775"/>
                  </a:cubicBezTo>
                  <a:cubicBezTo>
                    <a:pt x="1850386" y="106045"/>
                    <a:pt x="1848481" y="106680"/>
                    <a:pt x="1846576" y="107950"/>
                  </a:cubicBezTo>
                  <a:cubicBezTo>
                    <a:pt x="1844671" y="108585"/>
                    <a:pt x="1842131" y="109855"/>
                    <a:pt x="1839591" y="109855"/>
                  </a:cubicBezTo>
                  <a:cubicBezTo>
                    <a:pt x="1837051" y="109855"/>
                    <a:pt x="1833876" y="110490"/>
                    <a:pt x="1830701" y="110490"/>
                  </a:cubicBezTo>
                  <a:cubicBezTo>
                    <a:pt x="1827526" y="110490"/>
                    <a:pt x="1824351" y="110490"/>
                    <a:pt x="1821176" y="109220"/>
                  </a:cubicBezTo>
                  <a:cubicBezTo>
                    <a:pt x="1818001" y="108585"/>
                    <a:pt x="1815461" y="107315"/>
                    <a:pt x="1813556" y="105410"/>
                  </a:cubicBezTo>
                  <a:cubicBezTo>
                    <a:pt x="1811016" y="104140"/>
                    <a:pt x="1809111" y="102235"/>
                    <a:pt x="1807206" y="100330"/>
                  </a:cubicBezTo>
                  <a:cubicBezTo>
                    <a:pt x="1805301" y="98425"/>
                    <a:pt x="1803396" y="95885"/>
                    <a:pt x="1802126" y="92710"/>
                  </a:cubicBezTo>
                  <a:cubicBezTo>
                    <a:pt x="1800221" y="89535"/>
                    <a:pt x="1798951" y="86360"/>
                    <a:pt x="1798316" y="82550"/>
                  </a:cubicBezTo>
                  <a:cubicBezTo>
                    <a:pt x="1797681" y="78740"/>
                    <a:pt x="1797046" y="74295"/>
                    <a:pt x="1797046" y="69850"/>
                  </a:cubicBezTo>
                  <a:cubicBezTo>
                    <a:pt x="1797046" y="63500"/>
                    <a:pt x="1797681" y="57150"/>
                    <a:pt x="1799586" y="52070"/>
                  </a:cubicBezTo>
                  <a:cubicBezTo>
                    <a:pt x="1801491" y="46990"/>
                    <a:pt x="1803396" y="42545"/>
                    <a:pt x="1806571" y="39370"/>
                  </a:cubicBezTo>
                  <a:cubicBezTo>
                    <a:pt x="1809746" y="36195"/>
                    <a:pt x="1812921" y="33020"/>
                    <a:pt x="1817366" y="31750"/>
                  </a:cubicBezTo>
                  <a:cubicBezTo>
                    <a:pt x="1821811" y="29845"/>
                    <a:pt x="1826256" y="29210"/>
                    <a:pt x="1831336" y="29210"/>
                  </a:cubicBezTo>
                  <a:close/>
                  <a:moveTo>
                    <a:pt x="1501140" y="29210"/>
                  </a:moveTo>
                  <a:cubicBezTo>
                    <a:pt x="1503046" y="29210"/>
                    <a:pt x="1504951" y="29210"/>
                    <a:pt x="1506856" y="29210"/>
                  </a:cubicBezTo>
                  <a:cubicBezTo>
                    <a:pt x="1511301" y="29210"/>
                    <a:pt x="1515746" y="29845"/>
                    <a:pt x="1518920" y="31750"/>
                  </a:cubicBezTo>
                  <a:cubicBezTo>
                    <a:pt x="1522096" y="33020"/>
                    <a:pt x="1525271" y="35560"/>
                    <a:pt x="1527811" y="38100"/>
                  </a:cubicBezTo>
                  <a:cubicBezTo>
                    <a:pt x="1530351" y="41275"/>
                    <a:pt x="1531621" y="44450"/>
                    <a:pt x="1532891" y="48895"/>
                  </a:cubicBezTo>
                  <a:cubicBezTo>
                    <a:pt x="1534161" y="53340"/>
                    <a:pt x="1534796" y="58420"/>
                    <a:pt x="1534796" y="64135"/>
                  </a:cubicBezTo>
                  <a:lnTo>
                    <a:pt x="1534796" y="108585"/>
                  </a:lnTo>
                  <a:lnTo>
                    <a:pt x="1519556" y="108585"/>
                  </a:lnTo>
                  <a:lnTo>
                    <a:pt x="1518920" y="108585"/>
                  </a:lnTo>
                  <a:lnTo>
                    <a:pt x="1518920" y="64770"/>
                  </a:lnTo>
                  <a:cubicBezTo>
                    <a:pt x="1518920" y="57785"/>
                    <a:pt x="1517651" y="52070"/>
                    <a:pt x="1515111" y="48895"/>
                  </a:cubicBezTo>
                  <a:cubicBezTo>
                    <a:pt x="1512571" y="45085"/>
                    <a:pt x="1508761" y="43180"/>
                    <a:pt x="1503046" y="43180"/>
                  </a:cubicBezTo>
                  <a:cubicBezTo>
                    <a:pt x="1500506" y="43180"/>
                    <a:pt x="1498601" y="43180"/>
                    <a:pt x="1496061" y="44450"/>
                  </a:cubicBezTo>
                  <a:cubicBezTo>
                    <a:pt x="1494156" y="45085"/>
                    <a:pt x="1492250" y="46990"/>
                    <a:pt x="1490981" y="48260"/>
                  </a:cubicBezTo>
                  <a:cubicBezTo>
                    <a:pt x="1489711" y="50165"/>
                    <a:pt x="1488441" y="52070"/>
                    <a:pt x="1487806" y="54610"/>
                  </a:cubicBezTo>
                  <a:cubicBezTo>
                    <a:pt x="1487806" y="57150"/>
                    <a:pt x="1487170" y="59690"/>
                    <a:pt x="1487170" y="62865"/>
                  </a:cubicBezTo>
                  <a:lnTo>
                    <a:pt x="1487170" y="108585"/>
                  </a:lnTo>
                  <a:lnTo>
                    <a:pt x="1471931" y="108585"/>
                  </a:lnTo>
                  <a:lnTo>
                    <a:pt x="1471931" y="30480"/>
                  </a:lnTo>
                  <a:lnTo>
                    <a:pt x="1487170" y="30480"/>
                  </a:lnTo>
                  <a:lnTo>
                    <a:pt x="1487170" y="38100"/>
                  </a:lnTo>
                  <a:cubicBezTo>
                    <a:pt x="1487170" y="38100"/>
                    <a:pt x="1489076" y="35560"/>
                    <a:pt x="1490981" y="34290"/>
                  </a:cubicBezTo>
                  <a:cubicBezTo>
                    <a:pt x="1492250" y="33020"/>
                    <a:pt x="1494156" y="32385"/>
                    <a:pt x="1495426" y="31115"/>
                  </a:cubicBezTo>
                  <a:cubicBezTo>
                    <a:pt x="1497331" y="30480"/>
                    <a:pt x="1499236" y="29845"/>
                    <a:pt x="1501140" y="29210"/>
                  </a:cubicBezTo>
                  <a:close/>
                  <a:moveTo>
                    <a:pt x="1250316" y="29210"/>
                  </a:moveTo>
                  <a:cubicBezTo>
                    <a:pt x="1255396" y="29210"/>
                    <a:pt x="1259841" y="29845"/>
                    <a:pt x="1264286" y="31750"/>
                  </a:cubicBezTo>
                  <a:cubicBezTo>
                    <a:pt x="1268731" y="33655"/>
                    <a:pt x="1273176" y="35560"/>
                    <a:pt x="1276350" y="38100"/>
                  </a:cubicBezTo>
                  <a:lnTo>
                    <a:pt x="1278256" y="38100"/>
                  </a:lnTo>
                  <a:lnTo>
                    <a:pt x="1271271" y="50165"/>
                  </a:lnTo>
                  <a:cubicBezTo>
                    <a:pt x="1268095" y="47625"/>
                    <a:pt x="1264921" y="46355"/>
                    <a:pt x="1261746" y="45085"/>
                  </a:cubicBezTo>
                  <a:cubicBezTo>
                    <a:pt x="1258570" y="43815"/>
                    <a:pt x="1254761" y="43180"/>
                    <a:pt x="1250951" y="43180"/>
                  </a:cubicBezTo>
                  <a:cubicBezTo>
                    <a:pt x="1247141" y="43180"/>
                    <a:pt x="1244601" y="43815"/>
                    <a:pt x="1242696" y="45085"/>
                  </a:cubicBezTo>
                  <a:cubicBezTo>
                    <a:pt x="1240791" y="46355"/>
                    <a:pt x="1240156" y="48260"/>
                    <a:pt x="1240156" y="50165"/>
                  </a:cubicBezTo>
                  <a:cubicBezTo>
                    <a:pt x="1240156" y="51435"/>
                    <a:pt x="1240156" y="52070"/>
                    <a:pt x="1240156" y="52705"/>
                  </a:cubicBezTo>
                  <a:cubicBezTo>
                    <a:pt x="1240156" y="53340"/>
                    <a:pt x="1241426" y="54610"/>
                    <a:pt x="1242061" y="55245"/>
                  </a:cubicBezTo>
                  <a:cubicBezTo>
                    <a:pt x="1243331" y="55880"/>
                    <a:pt x="1244601" y="57150"/>
                    <a:pt x="1246506" y="57785"/>
                  </a:cubicBezTo>
                  <a:cubicBezTo>
                    <a:pt x="1248411" y="59055"/>
                    <a:pt x="1250951" y="59690"/>
                    <a:pt x="1253491" y="60960"/>
                  </a:cubicBezTo>
                  <a:cubicBezTo>
                    <a:pt x="1257936" y="62865"/>
                    <a:pt x="1261746" y="64135"/>
                    <a:pt x="1264921" y="66040"/>
                  </a:cubicBezTo>
                  <a:cubicBezTo>
                    <a:pt x="1268095" y="67310"/>
                    <a:pt x="1270635" y="69215"/>
                    <a:pt x="1273176" y="71120"/>
                  </a:cubicBezTo>
                  <a:cubicBezTo>
                    <a:pt x="1275080" y="73025"/>
                    <a:pt x="1276985" y="75565"/>
                    <a:pt x="1278256" y="78105"/>
                  </a:cubicBezTo>
                  <a:cubicBezTo>
                    <a:pt x="1279525" y="80645"/>
                    <a:pt x="1280161" y="83820"/>
                    <a:pt x="1280161" y="87630"/>
                  </a:cubicBezTo>
                  <a:cubicBezTo>
                    <a:pt x="1280161" y="92075"/>
                    <a:pt x="1279525" y="95250"/>
                    <a:pt x="1277621" y="98425"/>
                  </a:cubicBezTo>
                  <a:cubicBezTo>
                    <a:pt x="1275716" y="101600"/>
                    <a:pt x="1273811" y="103505"/>
                    <a:pt x="1271271" y="105410"/>
                  </a:cubicBezTo>
                  <a:cubicBezTo>
                    <a:pt x="1268731" y="107315"/>
                    <a:pt x="1265556" y="108585"/>
                    <a:pt x="1261746" y="109220"/>
                  </a:cubicBezTo>
                  <a:cubicBezTo>
                    <a:pt x="1257936" y="109855"/>
                    <a:pt x="1254761" y="110490"/>
                    <a:pt x="1250951" y="110490"/>
                  </a:cubicBezTo>
                  <a:cubicBezTo>
                    <a:pt x="1245871" y="110490"/>
                    <a:pt x="1240791" y="109855"/>
                    <a:pt x="1235711" y="107950"/>
                  </a:cubicBezTo>
                  <a:cubicBezTo>
                    <a:pt x="1229996" y="106045"/>
                    <a:pt x="1225551" y="103505"/>
                    <a:pt x="1221106" y="100965"/>
                  </a:cubicBezTo>
                  <a:lnTo>
                    <a:pt x="1228091" y="89535"/>
                  </a:lnTo>
                  <a:cubicBezTo>
                    <a:pt x="1231901" y="92075"/>
                    <a:pt x="1235711" y="93980"/>
                    <a:pt x="1239521" y="95250"/>
                  </a:cubicBezTo>
                  <a:cubicBezTo>
                    <a:pt x="1243331" y="96520"/>
                    <a:pt x="1247141" y="97155"/>
                    <a:pt x="1250951" y="97155"/>
                  </a:cubicBezTo>
                  <a:cubicBezTo>
                    <a:pt x="1256031" y="97155"/>
                    <a:pt x="1259205" y="96520"/>
                    <a:pt x="1261746" y="94615"/>
                  </a:cubicBezTo>
                  <a:cubicBezTo>
                    <a:pt x="1264286" y="93345"/>
                    <a:pt x="1264921" y="90805"/>
                    <a:pt x="1264921" y="88265"/>
                  </a:cubicBezTo>
                  <a:cubicBezTo>
                    <a:pt x="1264921" y="86995"/>
                    <a:pt x="1264921" y="85725"/>
                    <a:pt x="1263650" y="84455"/>
                  </a:cubicBezTo>
                  <a:cubicBezTo>
                    <a:pt x="1263015" y="83185"/>
                    <a:pt x="1261746" y="82550"/>
                    <a:pt x="1259841" y="81280"/>
                  </a:cubicBezTo>
                  <a:cubicBezTo>
                    <a:pt x="1258570" y="80010"/>
                    <a:pt x="1256666" y="79375"/>
                    <a:pt x="1254125" y="78105"/>
                  </a:cubicBezTo>
                  <a:cubicBezTo>
                    <a:pt x="1252221" y="77470"/>
                    <a:pt x="1249681" y="76200"/>
                    <a:pt x="1246506" y="74930"/>
                  </a:cubicBezTo>
                  <a:cubicBezTo>
                    <a:pt x="1242061" y="73025"/>
                    <a:pt x="1238886" y="71755"/>
                    <a:pt x="1235711" y="69850"/>
                  </a:cubicBezTo>
                  <a:cubicBezTo>
                    <a:pt x="1232536" y="67945"/>
                    <a:pt x="1230631" y="66675"/>
                    <a:pt x="1228726" y="64770"/>
                  </a:cubicBezTo>
                  <a:cubicBezTo>
                    <a:pt x="1226821" y="62865"/>
                    <a:pt x="1225551" y="60960"/>
                    <a:pt x="1224916" y="58420"/>
                  </a:cubicBezTo>
                  <a:cubicBezTo>
                    <a:pt x="1224281" y="55880"/>
                    <a:pt x="1223646" y="53340"/>
                    <a:pt x="1223646" y="50165"/>
                  </a:cubicBezTo>
                  <a:cubicBezTo>
                    <a:pt x="1223646" y="46990"/>
                    <a:pt x="1224281" y="43815"/>
                    <a:pt x="1225551" y="40640"/>
                  </a:cubicBezTo>
                  <a:cubicBezTo>
                    <a:pt x="1226821" y="38100"/>
                    <a:pt x="1228726" y="35560"/>
                    <a:pt x="1231266" y="34290"/>
                  </a:cubicBezTo>
                  <a:cubicBezTo>
                    <a:pt x="1233806" y="32385"/>
                    <a:pt x="1236346" y="31115"/>
                    <a:pt x="1239521" y="30480"/>
                  </a:cubicBezTo>
                  <a:cubicBezTo>
                    <a:pt x="1242696" y="29845"/>
                    <a:pt x="1246506" y="29210"/>
                    <a:pt x="1250316" y="29210"/>
                  </a:cubicBezTo>
                  <a:close/>
                  <a:moveTo>
                    <a:pt x="1180466" y="29210"/>
                  </a:moveTo>
                  <a:cubicBezTo>
                    <a:pt x="1186181" y="29210"/>
                    <a:pt x="1190626" y="30480"/>
                    <a:pt x="1195071" y="32385"/>
                  </a:cubicBezTo>
                  <a:cubicBezTo>
                    <a:pt x="1198881" y="34290"/>
                    <a:pt x="1202691" y="37465"/>
                    <a:pt x="1205231" y="40640"/>
                  </a:cubicBezTo>
                  <a:cubicBezTo>
                    <a:pt x="1207771" y="44450"/>
                    <a:pt x="1209676" y="48260"/>
                    <a:pt x="1211581" y="53340"/>
                  </a:cubicBezTo>
                  <a:cubicBezTo>
                    <a:pt x="1212851" y="57785"/>
                    <a:pt x="1213486" y="62865"/>
                    <a:pt x="1213486" y="68580"/>
                  </a:cubicBezTo>
                  <a:lnTo>
                    <a:pt x="1212216" y="68580"/>
                  </a:lnTo>
                  <a:cubicBezTo>
                    <a:pt x="1212216" y="68580"/>
                    <a:pt x="1212216" y="71120"/>
                    <a:pt x="1212216" y="72390"/>
                  </a:cubicBezTo>
                  <a:cubicBezTo>
                    <a:pt x="1212216" y="73660"/>
                    <a:pt x="1212216" y="74295"/>
                    <a:pt x="1212216" y="75565"/>
                  </a:cubicBezTo>
                  <a:lnTo>
                    <a:pt x="1160781" y="75565"/>
                  </a:lnTo>
                  <a:cubicBezTo>
                    <a:pt x="1160781" y="79375"/>
                    <a:pt x="1162051" y="82550"/>
                    <a:pt x="1163321" y="85090"/>
                  </a:cubicBezTo>
                  <a:cubicBezTo>
                    <a:pt x="1164591" y="87630"/>
                    <a:pt x="1165861" y="90170"/>
                    <a:pt x="1167766" y="91440"/>
                  </a:cubicBezTo>
                  <a:cubicBezTo>
                    <a:pt x="1169671" y="93345"/>
                    <a:pt x="1171576" y="94615"/>
                    <a:pt x="1173481" y="95250"/>
                  </a:cubicBezTo>
                  <a:cubicBezTo>
                    <a:pt x="1175386" y="95885"/>
                    <a:pt x="1177926" y="96520"/>
                    <a:pt x="1180466" y="96520"/>
                  </a:cubicBezTo>
                  <a:cubicBezTo>
                    <a:pt x="1182371" y="96520"/>
                    <a:pt x="1183641" y="96520"/>
                    <a:pt x="1185546" y="96520"/>
                  </a:cubicBezTo>
                  <a:cubicBezTo>
                    <a:pt x="1186816" y="96520"/>
                    <a:pt x="1188721" y="95885"/>
                    <a:pt x="1189991" y="95250"/>
                  </a:cubicBezTo>
                  <a:cubicBezTo>
                    <a:pt x="1191261" y="95250"/>
                    <a:pt x="1192531" y="93980"/>
                    <a:pt x="1193801" y="93345"/>
                  </a:cubicBezTo>
                  <a:cubicBezTo>
                    <a:pt x="1195071" y="93345"/>
                    <a:pt x="1196341" y="92075"/>
                    <a:pt x="1198246" y="90805"/>
                  </a:cubicBezTo>
                  <a:lnTo>
                    <a:pt x="1207136" y="100330"/>
                  </a:lnTo>
                  <a:cubicBezTo>
                    <a:pt x="1207136" y="100330"/>
                    <a:pt x="1203326" y="103505"/>
                    <a:pt x="1201421" y="104775"/>
                  </a:cubicBezTo>
                  <a:cubicBezTo>
                    <a:pt x="1199516" y="106045"/>
                    <a:pt x="1197611" y="106680"/>
                    <a:pt x="1195706" y="107950"/>
                  </a:cubicBezTo>
                  <a:cubicBezTo>
                    <a:pt x="1193801" y="108585"/>
                    <a:pt x="1191261" y="109855"/>
                    <a:pt x="1188721" y="109855"/>
                  </a:cubicBezTo>
                  <a:cubicBezTo>
                    <a:pt x="1186181" y="109855"/>
                    <a:pt x="1183006" y="110490"/>
                    <a:pt x="1179831" y="110490"/>
                  </a:cubicBezTo>
                  <a:cubicBezTo>
                    <a:pt x="1176656" y="110490"/>
                    <a:pt x="1173481" y="110490"/>
                    <a:pt x="1170306" y="109220"/>
                  </a:cubicBezTo>
                  <a:cubicBezTo>
                    <a:pt x="1167131" y="108585"/>
                    <a:pt x="1164591" y="107315"/>
                    <a:pt x="1162686" y="105410"/>
                  </a:cubicBezTo>
                  <a:cubicBezTo>
                    <a:pt x="1160781" y="103505"/>
                    <a:pt x="1158241" y="102235"/>
                    <a:pt x="1156336" y="100330"/>
                  </a:cubicBezTo>
                  <a:cubicBezTo>
                    <a:pt x="1154431" y="98425"/>
                    <a:pt x="1152526" y="95885"/>
                    <a:pt x="1151256" y="92710"/>
                  </a:cubicBezTo>
                  <a:cubicBezTo>
                    <a:pt x="1149351" y="89535"/>
                    <a:pt x="1148081" y="86360"/>
                    <a:pt x="1147446" y="82550"/>
                  </a:cubicBezTo>
                  <a:cubicBezTo>
                    <a:pt x="1146811" y="78740"/>
                    <a:pt x="1146176" y="74295"/>
                    <a:pt x="1146176" y="69850"/>
                  </a:cubicBezTo>
                  <a:cubicBezTo>
                    <a:pt x="1146176" y="63500"/>
                    <a:pt x="1146811" y="57150"/>
                    <a:pt x="1148716" y="52070"/>
                  </a:cubicBezTo>
                  <a:cubicBezTo>
                    <a:pt x="1150621" y="46990"/>
                    <a:pt x="1152526" y="42545"/>
                    <a:pt x="1155701" y="39370"/>
                  </a:cubicBezTo>
                  <a:cubicBezTo>
                    <a:pt x="1158876" y="36195"/>
                    <a:pt x="1162051" y="33020"/>
                    <a:pt x="1166496" y="31750"/>
                  </a:cubicBezTo>
                  <a:cubicBezTo>
                    <a:pt x="1170941" y="29845"/>
                    <a:pt x="1175386" y="29210"/>
                    <a:pt x="1180466" y="29210"/>
                  </a:cubicBezTo>
                  <a:close/>
                  <a:moveTo>
                    <a:pt x="901065" y="29210"/>
                  </a:moveTo>
                  <a:cubicBezTo>
                    <a:pt x="906780" y="29210"/>
                    <a:pt x="911225" y="30480"/>
                    <a:pt x="915670" y="32385"/>
                  </a:cubicBezTo>
                  <a:cubicBezTo>
                    <a:pt x="919480" y="34290"/>
                    <a:pt x="923290" y="37465"/>
                    <a:pt x="925830" y="40640"/>
                  </a:cubicBezTo>
                  <a:cubicBezTo>
                    <a:pt x="928370" y="44450"/>
                    <a:pt x="930275" y="48260"/>
                    <a:pt x="932180" y="53340"/>
                  </a:cubicBezTo>
                  <a:cubicBezTo>
                    <a:pt x="933450" y="57785"/>
                    <a:pt x="934085" y="62865"/>
                    <a:pt x="934085" y="68580"/>
                  </a:cubicBezTo>
                  <a:lnTo>
                    <a:pt x="932815" y="68580"/>
                  </a:lnTo>
                  <a:cubicBezTo>
                    <a:pt x="932815" y="68580"/>
                    <a:pt x="932815" y="71120"/>
                    <a:pt x="932815" y="72390"/>
                  </a:cubicBezTo>
                  <a:cubicBezTo>
                    <a:pt x="932815" y="73660"/>
                    <a:pt x="932815" y="74295"/>
                    <a:pt x="932815" y="75565"/>
                  </a:cubicBezTo>
                  <a:lnTo>
                    <a:pt x="881380" y="75565"/>
                  </a:lnTo>
                  <a:cubicBezTo>
                    <a:pt x="881380" y="79375"/>
                    <a:pt x="882650" y="82550"/>
                    <a:pt x="883920" y="85090"/>
                  </a:cubicBezTo>
                  <a:cubicBezTo>
                    <a:pt x="885190" y="87630"/>
                    <a:pt x="886460" y="90170"/>
                    <a:pt x="888365" y="91440"/>
                  </a:cubicBezTo>
                  <a:cubicBezTo>
                    <a:pt x="890270" y="93345"/>
                    <a:pt x="892175" y="94615"/>
                    <a:pt x="894080" y="95250"/>
                  </a:cubicBezTo>
                  <a:cubicBezTo>
                    <a:pt x="895985" y="95885"/>
                    <a:pt x="898525" y="96520"/>
                    <a:pt x="901065" y="96520"/>
                  </a:cubicBezTo>
                  <a:cubicBezTo>
                    <a:pt x="902970" y="96520"/>
                    <a:pt x="904240" y="96520"/>
                    <a:pt x="906145" y="96520"/>
                  </a:cubicBezTo>
                  <a:cubicBezTo>
                    <a:pt x="907415" y="96520"/>
                    <a:pt x="909320" y="95885"/>
                    <a:pt x="910590" y="95250"/>
                  </a:cubicBezTo>
                  <a:cubicBezTo>
                    <a:pt x="911860" y="95250"/>
                    <a:pt x="913130" y="93980"/>
                    <a:pt x="914400" y="93345"/>
                  </a:cubicBezTo>
                  <a:cubicBezTo>
                    <a:pt x="915670" y="93345"/>
                    <a:pt x="916940" y="92075"/>
                    <a:pt x="918845" y="90805"/>
                  </a:cubicBezTo>
                  <a:lnTo>
                    <a:pt x="927735" y="100330"/>
                  </a:lnTo>
                  <a:cubicBezTo>
                    <a:pt x="927735" y="100330"/>
                    <a:pt x="923925" y="103505"/>
                    <a:pt x="922020" y="104775"/>
                  </a:cubicBezTo>
                  <a:cubicBezTo>
                    <a:pt x="920115" y="106045"/>
                    <a:pt x="918210" y="106680"/>
                    <a:pt x="916305" y="107950"/>
                  </a:cubicBezTo>
                  <a:cubicBezTo>
                    <a:pt x="914400" y="108585"/>
                    <a:pt x="911860" y="109855"/>
                    <a:pt x="909320" y="109855"/>
                  </a:cubicBezTo>
                  <a:cubicBezTo>
                    <a:pt x="906780" y="109855"/>
                    <a:pt x="903605" y="110490"/>
                    <a:pt x="900430" y="110490"/>
                  </a:cubicBezTo>
                  <a:cubicBezTo>
                    <a:pt x="897255" y="110490"/>
                    <a:pt x="894080" y="110490"/>
                    <a:pt x="890905" y="109220"/>
                  </a:cubicBezTo>
                  <a:cubicBezTo>
                    <a:pt x="887730" y="108585"/>
                    <a:pt x="885190" y="107315"/>
                    <a:pt x="883285" y="105410"/>
                  </a:cubicBezTo>
                  <a:cubicBezTo>
                    <a:pt x="881380" y="103505"/>
                    <a:pt x="878840" y="102235"/>
                    <a:pt x="876935" y="100330"/>
                  </a:cubicBezTo>
                  <a:cubicBezTo>
                    <a:pt x="875030" y="98425"/>
                    <a:pt x="873125" y="95885"/>
                    <a:pt x="871855" y="92710"/>
                  </a:cubicBezTo>
                  <a:cubicBezTo>
                    <a:pt x="869950" y="89535"/>
                    <a:pt x="868680" y="86360"/>
                    <a:pt x="868045" y="82550"/>
                  </a:cubicBezTo>
                  <a:cubicBezTo>
                    <a:pt x="867410" y="78740"/>
                    <a:pt x="866775" y="74295"/>
                    <a:pt x="866775" y="69850"/>
                  </a:cubicBezTo>
                  <a:cubicBezTo>
                    <a:pt x="866775" y="63500"/>
                    <a:pt x="867410" y="57150"/>
                    <a:pt x="869315" y="52070"/>
                  </a:cubicBezTo>
                  <a:cubicBezTo>
                    <a:pt x="871220" y="46990"/>
                    <a:pt x="873125" y="42545"/>
                    <a:pt x="876300" y="39370"/>
                  </a:cubicBezTo>
                  <a:cubicBezTo>
                    <a:pt x="879475" y="36195"/>
                    <a:pt x="882650" y="33020"/>
                    <a:pt x="887095" y="31750"/>
                  </a:cubicBezTo>
                  <a:cubicBezTo>
                    <a:pt x="891540" y="29845"/>
                    <a:pt x="895985" y="29210"/>
                    <a:pt x="901065" y="29210"/>
                  </a:cubicBezTo>
                  <a:close/>
                  <a:moveTo>
                    <a:pt x="668656" y="29210"/>
                  </a:moveTo>
                  <a:cubicBezTo>
                    <a:pt x="671830" y="29210"/>
                    <a:pt x="674370" y="29210"/>
                    <a:pt x="676275" y="29845"/>
                  </a:cubicBezTo>
                  <a:cubicBezTo>
                    <a:pt x="678181" y="29845"/>
                    <a:pt x="680086" y="31115"/>
                    <a:pt x="681991" y="32385"/>
                  </a:cubicBezTo>
                  <a:lnTo>
                    <a:pt x="678181" y="46990"/>
                  </a:lnTo>
                  <a:lnTo>
                    <a:pt x="676910" y="46990"/>
                  </a:lnTo>
                  <a:cubicBezTo>
                    <a:pt x="676910" y="46990"/>
                    <a:pt x="673736" y="45085"/>
                    <a:pt x="671830" y="45085"/>
                  </a:cubicBezTo>
                  <a:cubicBezTo>
                    <a:pt x="669925" y="45085"/>
                    <a:pt x="668020" y="44450"/>
                    <a:pt x="665480" y="44450"/>
                  </a:cubicBezTo>
                  <a:cubicBezTo>
                    <a:pt x="660400" y="44450"/>
                    <a:pt x="656590" y="46355"/>
                    <a:pt x="654050" y="49530"/>
                  </a:cubicBezTo>
                  <a:cubicBezTo>
                    <a:pt x="651510" y="52705"/>
                    <a:pt x="650240" y="57785"/>
                    <a:pt x="650240" y="64770"/>
                  </a:cubicBezTo>
                  <a:lnTo>
                    <a:pt x="650240" y="109220"/>
                  </a:lnTo>
                  <a:lnTo>
                    <a:pt x="635000" y="109220"/>
                  </a:lnTo>
                  <a:lnTo>
                    <a:pt x="635000" y="31115"/>
                  </a:lnTo>
                  <a:lnTo>
                    <a:pt x="650240" y="31115"/>
                  </a:lnTo>
                  <a:lnTo>
                    <a:pt x="650240" y="38735"/>
                  </a:lnTo>
                  <a:cubicBezTo>
                    <a:pt x="650240" y="38735"/>
                    <a:pt x="652145" y="36195"/>
                    <a:pt x="653416" y="34925"/>
                  </a:cubicBezTo>
                  <a:cubicBezTo>
                    <a:pt x="654685" y="33655"/>
                    <a:pt x="655955" y="33020"/>
                    <a:pt x="657861" y="31750"/>
                  </a:cubicBezTo>
                  <a:cubicBezTo>
                    <a:pt x="659130" y="31115"/>
                    <a:pt x="661035" y="30480"/>
                    <a:pt x="662940" y="29845"/>
                  </a:cubicBezTo>
                  <a:cubicBezTo>
                    <a:pt x="664845" y="29845"/>
                    <a:pt x="666751" y="29210"/>
                    <a:pt x="668656" y="29210"/>
                  </a:cubicBezTo>
                  <a:close/>
                  <a:moveTo>
                    <a:pt x="586739" y="29210"/>
                  </a:moveTo>
                  <a:cubicBezTo>
                    <a:pt x="592454" y="29210"/>
                    <a:pt x="596899" y="30480"/>
                    <a:pt x="601344" y="32385"/>
                  </a:cubicBezTo>
                  <a:cubicBezTo>
                    <a:pt x="605154" y="34290"/>
                    <a:pt x="608964" y="37465"/>
                    <a:pt x="611504" y="40640"/>
                  </a:cubicBezTo>
                  <a:cubicBezTo>
                    <a:pt x="614044" y="44450"/>
                    <a:pt x="615949" y="48260"/>
                    <a:pt x="617854" y="53340"/>
                  </a:cubicBezTo>
                  <a:cubicBezTo>
                    <a:pt x="619124" y="57785"/>
                    <a:pt x="619759" y="62865"/>
                    <a:pt x="619759" y="68580"/>
                  </a:cubicBezTo>
                  <a:lnTo>
                    <a:pt x="618489" y="68580"/>
                  </a:lnTo>
                  <a:cubicBezTo>
                    <a:pt x="618489" y="68580"/>
                    <a:pt x="618489" y="71120"/>
                    <a:pt x="618489" y="72390"/>
                  </a:cubicBezTo>
                  <a:cubicBezTo>
                    <a:pt x="618489" y="73660"/>
                    <a:pt x="618489" y="74295"/>
                    <a:pt x="618489" y="75565"/>
                  </a:cubicBezTo>
                  <a:lnTo>
                    <a:pt x="567054" y="75565"/>
                  </a:lnTo>
                  <a:cubicBezTo>
                    <a:pt x="567054" y="79375"/>
                    <a:pt x="568324" y="82550"/>
                    <a:pt x="569594" y="85090"/>
                  </a:cubicBezTo>
                  <a:cubicBezTo>
                    <a:pt x="570864" y="87630"/>
                    <a:pt x="572134" y="90170"/>
                    <a:pt x="574039" y="91440"/>
                  </a:cubicBezTo>
                  <a:cubicBezTo>
                    <a:pt x="575944" y="93345"/>
                    <a:pt x="577849" y="94615"/>
                    <a:pt x="579754" y="95250"/>
                  </a:cubicBezTo>
                  <a:cubicBezTo>
                    <a:pt x="581659" y="95885"/>
                    <a:pt x="584199" y="96520"/>
                    <a:pt x="586739" y="96520"/>
                  </a:cubicBezTo>
                  <a:cubicBezTo>
                    <a:pt x="588644" y="96520"/>
                    <a:pt x="589914" y="96520"/>
                    <a:pt x="591819" y="96520"/>
                  </a:cubicBezTo>
                  <a:cubicBezTo>
                    <a:pt x="593089" y="96520"/>
                    <a:pt x="594994" y="95885"/>
                    <a:pt x="596264" y="95250"/>
                  </a:cubicBezTo>
                  <a:cubicBezTo>
                    <a:pt x="597534" y="95250"/>
                    <a:pt x="598804" y="93980"/>
                    <a:pt x="600074" y="93345"/>
                  </a:cubicBezTo>
                  <a:cubicBezTo>
                    <a:pt x="601344" y="93345"/>
                    <a:pt x="602614" y="92075"/>
                    <a:pt x="604519" y="90805"/>
                  </a:cubicBezTo>
                  <a:lnTo>
                    <a:pt x="613409" y="100330"/>
                  </a:lnTo>
                  <a:cubicBezTo>
                    <a:pt x="613409" y="100330"/>
                    <a:pt x="609599" y="103505"/>
                    <a:pt x="607694" y="104775"/>
                  </a:cubicBezTo>
                  <a:cubicBezTo>
                    <a:pt x="605789" y="106045"/>
                    <a:pt x="603884" y="106680"/>
                    <a:pt x="601979" y="107950"/>
                  </a:cubicBezTo>
                  <a:cubicBezTo>
                    <a:pt x="600074" y="108585"/>
                    <a:pt x="597534" y="109855"/>
                    <a:pt x="594994" y="109855"/>
                  </a:cubicBezTo>
                  <a:cubicBezTo>
                    <a:pt x="592454" y="109855"/>
                    <a:pt x="589279" y="110490"/>
                    <a:pt x="586104" y="110490"/>
                  </a:cubicBezTo>
                  <a:cubicBezTo>
                    <a:pt x="582929" y="110490"/>
                    <a:pt x="579754" y="110490"/>
                    <a:pt x="576579" y="109220"/>
                  </a:cubicBezTo>
                  <a:cubicBezTo>
                    <a:pt x="573404" y="108585"/>
                    <a:pt x="570864" y="107315"/>
                    <a:pt x="568959" y="105410"/>
                  </a:cubicBezTo>
                  <a:cubicBezTo>
                    <a:pt x="566419" y="104140"/>
                    <a:pt x="564514" y="102235"/>
                    <a:pt x="562609" y="100330"/>
                  </a:cubicBezTo>
                  <a:cubicBezTo>
                    <a:pt x="560704" y="98425"/>
                    <a:pt x="558799" y="95885"/>
                    <a:pt x="557529" y="92710"/>
                  </a:cubicBezTo>
                  <a:cubicBezTo>
                    <a:pt x="555624" y="89535"/>
                    <a:pt x="554354" y="86360"/>
                    <a:pt x="553719" y="82550"/>
                  </a:cubicBezTo>
                  <a:cubicBezTo>
                    <a:pt x="553084" y="78740"/>
                    <a:pt x="552449" y="74295"/>
                    <a:pt x="552449" y="69850"/>
                  </a:cubicBezTo>
                  <a:cubicBezTo>
                    <a:pt x="552449" y="63500"/>
                    <a:pt x="553084" y="57150"/>
                    <a:pt x="554989" y="52070"/>
                  </a:cubicBezTo>
                  <a:cubicBezTo>
                    <a:pt x="556894" y="46990"/>
                    <a:pt x="558799" y="42545"/>
                    <a:pt x="561974" y="39370"/>
                  </a:cubicBezTo>
                  <a:cubicBezTo>
                    <a:pt x="565149" y="36195"/>
                    <a:pt x="568324" y="33020"/>
                    <a:pt x="572769" y="31750"/>
                  </a:cubicBezTo>
                  <a:cubicBezTo>
                    <a:pt x="577214" y="29845"/>
                    <a:pt x="581659" y="29210"/>
                    <a:pt x="586739" y="29210"/>
                  </a:cubicBezTo>
                  <a:close/>
                  <a:moveTo>
                    <a:pt x="400050" y="29210"/>
                  </a:moveTo>
                  <a:cubicBezTo>
                    <a:pt x="405765" y="29210"/>
                    <a:pt x="410210" y="30480"/>
                    <a:pt x="414655" y="32385"/>
                  </a:cubicBezTo>
                  <a:cubicBezTo>
                    <a:pt x="418465" y="34290"/>
                    <a:pt x="422275" y="37465"/>
                    <a:pt x="424815" y="40640"/>
                  </a:cubicBezTo>
                  <a:cubicBezTo>
                    <a:pt x="427355" y="44450"/>
                    <a:pt x="429260" y="48260"/>
                    <a:pt x="431165" y="53340"/>
                  </a:cubicBezTo>
                  <a:cubicBezTo>
                    <a:pt x="432435" y="57785"/>
                    <a:pt x="433070" y="62865"/>
                    <a:pt x="433070" y="68580"/>
                  </a:cubicBezTo>
                  <a:lnTo>
                    <a:pt x="431800" y="68580"/>
                  </a:lnTo>
                  <a:cubicBezTo>
                    <a:pt x="431800" y="68580"/>
                    <a:pt x="431800" y="71120"/>
                    <a:pt x="431800" y="72390"/>
                  </a:cubicBezTo>
                  <a:cubicBezTo>
                    <a:pt x="431800" y="73660"/>
                    <a:pt x="431800" y="74295"/>
                    <a:pt x="431800" y="75565"/>
                  </a:cubicBezTo>
                  <a:lnTo>
                    <a:pt x="380365" y="75565"/>
                  </a:lnTo>
                  <a:cubicBezTo>
                    <a:pt x="380365" y="79375"/>
                    <a:pt x="381635" y="82550"/>
                    <a:pt x="382905" y="85090"/>
                  </a:cubicBezTo>
                  <a:cubicBezTo>
                    <a:pt x="384175" y="87630"/>
                    <a:pt x="385445" y="90170"/>
                    <a:pt x="387350" y="91440"/>
                  </a:cubicBezTo>
                  <a:cubicBezTo>
                    <a:pt x="389255" y="93345"/>
                    <a:pt x="391160" y="94615"/>
                    <a:pt x="393065" y="95250"/>
                  </a:cubicBezTo>
                  <a:cubicBezTo>
                    <a:pt x="394970" y="95885"/>
                    <a:pt x="397510" y="96520"/>
                    <a:pt x="400050" y="96520"/>
                  </a:cubicBezTo>
                  <a:cubicBezTo>
                    <a:pt x="401955" y="96520"/>
                    <a:pt x="403225" y="96520"/>
                    <a:pt x="405130" y="96520"/>
                  </a:cubicBezTo>
                  <a:cubicBezTo>
                    <a:pt x="406400" y="96520"/>
                    <a:pt x="408305" y="95885"/>
                    <a:pt x="409575" y="95250"/>
                  </a:cubicBezTo>
                  <a:cubicBezTo>
                    <a:pt x="410845" y="95250"/>
                    <a:pt x="412115" y="93980"/>
                    <a:pt x="413385" y="93345"/>
                  </a:cubicBezTo>
                  <a:cubicBezTo>
                    <a:pt x="414655" y="93345"/>
                    <a:pt x="415925" y="92075"/>
                    <a:pt x="417830" y="90805"/>
                  </a:cubicBezTo>
                  <a:lnTo>
                    <a:pt x="426720" y="100330"/>
                  </a:lnTo>
                  <a:cubicBezTo>
                    <a:pt x="426720" y="100330"/>
                    <a:pt x="422910" y="103505"/>
                    <a:pt x="421005" y="104775"/>
                  </a:cubicBezTo>
                  <a:cubicBezTo>
                    <a:pt x="419100" y="106045"/>
                    <a:pt x="417195" y="106680"/>
                    <a:pt x="415290" y="107950"/>
                  </a:cubicBezTo>
                  <a:cubicBezTo>
                    <a:pt x="413385" y="108585"/>
                    <a:pt x="410845" y="109855"/>
                    <a:pt x="408305" y="109855"/>
                  </a:cubicBezTo>
                  <a:cubicBezTo>
                    <a:pt x="405765" y="109855"/>
                    <a:pt x="402590" y="110490"/>
                    <a:pt x="399415" y="110490"/>
                  </a:cubicBezTo>
                  <a:cubicBezTo>
                    <a:pt x="396240" y="110490"/>
                    <a:pt x="393065" y="110490"/>
                    <a:pt x="389890" y="109220"/>
                  </a:cubicBezTo>
                  <a:cubicBezTo>
                    <a:pt x="386715" y="108585"/>
                    <a:pt x="384175" y="107315"/>
                    <a:pt x="382270" y="105410"/>
                  </a:cubicBezTo>
                  <a:cubicBezTo>
                    <a:pt x="380365" y="103505"/>
                    <a:pt x="377825" y="102235"/>
                    <a:pt x="375920" y="100330"/>
                  </a:cubicBezTo>
                  <a:cubicBezTo>
                    <a:pt x="374015" y="98425"/>
                    <a:pt x="372110" y="95885"/>
                    <a:pt x="370840" y="92710"/>
                  </a:cubicBezTo>
                  <a:cubicBezTo>
                    <a:pt x="368935" y="89535"/>
                    <a:pt x="367665" y="86360"/>
                    <a:pt x="367030" y="82550"/>
                  </a:cubicBezTo>
                  <a:cubicBezTo>
                    <a:pt x="366395" y="78740"/>
                    <a:pt x="365760" y="74295"/>
                    <a:pt x="365760" y="69850"/>
                  </a:cubicBezTo>
                  <a:cubicBezTo>
                    <a:pt x="365760" y="63500"/>
                    <a:pt x="366395" y="57150"/>
                    <a:pt x="368300" y="52070"/>
                  </a:cubicBezTo>
                  <a:cubicBezTo>
                    <a:pt x="370205" y="46990"/>
                    <a:pt x="372110" y="42545"/>
                    <a:pt x="375285" y="39370"/>
                  </a:cubicBezTo>
                  <a:cubicBezTo>
                    <a:pt x="378460" y="36195"/>
                    <a:pt x="381635" y="33020"/>
                    <a:pt x="386080" y="31750"/>
                  </a:cubicBezTo>
                  <a:cubicBezTo>
                    <a:pt x="390525" y="29845"/>
                    <a:pt x="394970" y="29210"/>
                    <a:pt x="400050" y="29210"/>
                  </a:cubicBezTo>
                  <a:close/>
                  <a:moveTo>
                    <a:pt x="201930" y="29210"/>
                  </a:moveTo>
                  <a:cubicBezTo>
                    <a:pt x="207645" y="29210"/>
                    <a:pt x="212090" y="30480"/>
                    <a:pt x="216535" y="32385"/>
                  </a:cubicBezTo>
                  <a:cubicBezTo>
                    <a:pt x="220345" y="34290"/>
                    <a:pt x="224155" y="37465"/>
                    <a:pt x="226695" y="40640"/>
                  </a:cubicBezTo>
                  <a:cubicBezTo>
                    <a:pt x="229235" y="44450"/>
                    <a:pt x="231140" y="48260"/>
                    <a:pt x="233045" y="53340"/>
                  </a:cubicBezTo>
                  <a:cubicBezTo>
                    <a:pt x="234315" y="57785"/>
                    <a:pt x="234950" y="62865"/>
                    <a:pt x="234950" y="68580"/>
                  </a:cubicBezTo>
                  <a:lnTo>
                    <a:pt x="233680" y="68580"/>
                  </a:lnTo>
                  <a:cubicBezTo>
                    <a:pt x="233680" y="68580"/>
                    <a:pt x="233680" y="71120"/>
                    <a:pt x="233680" y="72390"/>
                  </a:cubicBezTo>
                  <a:cubicBezTo>
                    <a:pt x="233680" y="73660"/>
                    <a:pt x="233680" y="74295"/>
                    <a:pt x="233680" y="75565"/>
                  </a:cubicBezTo>
                  <a:lnTo>
                    <a:pt x="182245" y="75565"/>
                  </a:lnTo>
                  <a:cubicBezTo>
                    <a:pt x="182245" y="79375"/>
                    <a:pt x="183515" y="82550"/>
                    <a:pt x="184785" y="85090"/>
                  </a:cubicBezTo>
                  <a:cubicBezTo>
                    <a:pt x="186055" y="87630"/>
                    <a:pt x="187325" y="90170"/>
                    <a:pt x="189230" y="91440"/>
                  </a:cubicBezTo>
                  <a:cubicBezTo>
                    <a:pt x="191135" y="93345"/>
                    <a:pt x="193040" y="94615"/>
                    <a:pt x="194945" y="95250"/>
                  </a:cubicBezTo>
                  <a:cubicBezTo>
                    <a:pt x="196850" y="95885"/>
                    <a:pt x="199390" y="96520"/>
                    <a:pt x="201930" y="96520"/>
                  </a:cubicBezTo>
                  <a:cubicBezTo>
                    <a:pt x="203835" y="96520"/>
                    <a:pt x="205105" y="96520"/>
                    <a:pt x="207010" y="96520"/>
                  </a:cubicBezTo>
                  <a:cubicBezTo>
                    <a:pt x="208280" y="96520"/>
                    <a:pt x="210185" y="95885"/>
                    <a:pt x="211455" y="95250"/>
                  </a:cubicBezTo>
                  <a:cubicBezTo>
                    <a:pt x="212725" y="95250"/>
                    <a:pt x="213995" y="93980"/>
                    <a:pt x="215265" y="93345"/>
                  </a:cubicBezTo>
                  <a:cubicBezTo>
                    <a:pt x="216535" y="93345"/>
                    <a:pt x="217805" y="92075"/>
                    <a:pt x="219710" y="90805"/>
                  </a:cubicBezTo>
                  <a:lnTo>
                    <a:pt x="228600" y="100330"/>
                  </a:lnTo>
                  <a:cubicBezTo>
                    <a:pt x="228600" y="100330"/>
                    <a:pt x="224790" y="103505"/>
                    <a:pt x="222885" y="104775"/>
                  </a:cubicBezTo>
                  <a:cubicBezTo>
                    <a:pt x="220980" y="106045"/>
                    <a:pt x="219075" y="106680"/>
                    <a:pt x="217170" y="107950"/>
                  </a:cubicBezTo>
                  <a:cubicBezTo>
                    <a:pt x="215265" y="108585"/>
                    <a:pt x="212725" y="109855"/>
                    <a:pt x="210185" y="109855"/>
                  </a:cubicBezTo>
                  <a:cubicBezTo>
                    <a:pt x="207645" y="109855"/>
                    <a:pt x="204470" y="110490"/>
                    <a:pt x="201295" y="110490"/>
                  </a:cubicBezTo>
                  <a:cubicBezTo>
                    <a:pt x="198120" y="110490"/>
                    <a:pt x="194945" y="110490"/>
                    <a:pt x="191770" y="109220"/>
                  </a:cubicBezTo>
                  <a:cubicBezTo>
                    <a:pt x="188595" y="108585"/>
                    <a:pt x="186055" y="107315"/>
                    <a:pt x="184150" y="105410"/>
                  </a:cubicBezTo>
                  <a:cubicBezTo>
                    <a:pt x="181610" y="104140"/>
                    <a:pt x="179705" y="102235"/>
                    <a:pt x="177800" y="100330"/>
                  </a:cubicBezTo>
                  <a:cubicBezTo>
                    <a:pt x="175895" y="98425"/>
                    <a:pt x="173990" y="95885"/>
                    <a:pt x="172720" y="92710"/>
                  </a:cubicBezTo>
                  <a:cubicBezTo>
                    <a:pt x="170815" y="89535"/>
                    <a:pt x="169545" y="86360"/>
                    <a:pt x="168910" y="82550"/>
                  </a:cubicBezTo>
                  <a:cubicBezTo>
                    <a:pt x="168275" y="78740"/>
                    <a:pt x="167640" y="74295"/>
                    <a:pt x="167640" y="69850"/>
                  </a:cubicBezTo>
                  <a:cubicBezTo>
                    <a:pt x="167640" y="63500"/>
                    <a:pt x="168275" y="57150"/>
                    <a:pt x="170180" y="52070"/>
                  </a:cubicBezTo>
                  <a:cubicBezTo>
                    <a:pt x="172085" y="46990"/>
                    <a:pt x="173990" y="42545"/>
                    <a:pt x="177165" y="39370"/>
                  </a:cubicBezTo>
                  <a:cubicBezTo>
                    <a:pt x="180340" y="36195"/>
                    <a:pt x="183515" y="33020"/>
                    <a:pt x="187960" y="31750"/>
                  </a:cubicBezTo>
                  <a:cubicBezTo>
                    <a:pt x="192405" y="29845"/>
                    <a:pt x="196850" y="29210"/>
                    <a:pt x="201930" y="29210"/>
                  </a:cubicBezTo>
                  <a:close/>
                  <a:moveTo>
                    <a:pt x="4664706" y="28574"/>
                  </a:moveTo>
                  <a:cubicBezTo>
                    <a:pt x="4669786" y="28574"/>
                    <a:pt x="4674231" y="29209"/>
                    <a:pt x="4678676" y="31749"/>
                  </a:cubicBezTo>
                  <a:cubicBezTo>
                    <a:pt x="4683121" y="33654"/>
                    <a:pt x="4686296" y="36194"/>
                    <a:pt x="4689471" y="40004"/>
                  </a:cubicBezTo>
                  <a:cubicBezTo>
                    <a:pt x="4692646" y="43814"/>
                    <a:pt x="4695186" y="47624"/>
                    <a:pt x="4696456" y="52704"/>
                  </a:cubicBezTo>
                  <a:cubicBezTo>
                    <a:pt x="4698361" y="57784"/>
                    <a:pt x="4698996" y="63499"/>
                    <a:pt x="4698996" y="69214"/>
                  </a:cubicBezTo>
                  <a:lnTo>
                    <a:pt x="4699631" y="69214"/>
                  </a:lnTo>
                  <a:cubicBezTo>
                    <a:pt x="4699631" y="75564"/>
                    <a:pt x="4698996" y="81279"/>
                    <a:pt x="4697091" y="86359"/>
                  </a:cubicBezTo>
                  <a:cubicBezTo>
                    <a:pt x="4695186" y="91439"/>
                    <a:pt x="4692646" y="95884"/>
                    <a:pt x="4689471" y="99059"/>
                  </a:cubicBezTo>
                  <a:cubicBezTo>
                    <a:pt x="4686296" y="102869"/>
                    <a:pt x="4682486" y="105409"/>
                    <a:pt x="4678041" y="107314"/>
                  </a:cubicBezTo>
                  <a:cubicBezTo>
                    <a:pt x="4673596" y="109219"/>
                    <a:pt x="4669151" y="109854"/>
                    <a:pt x="4664071" y="109854"/>
                  </a:cubicBezTo>
                  <a:cubicBezTo>
                    <a:pt x="4658991" y="109854"/>
                    <a:pt x="4654546" y="108584"/>
                    <a:pt x="4650101" y="106679"/>
                  </a:cubicBezTo>
                  <a:cubicBezTo>
                    <a:pt x="4645656" y="104774"/>
                    <a:pt x="4642481" y="102234"/>
                    <a:pt x="4639306" y="98424"/>
                  </a:cubicBezTo>
                  <a:cubicBezTo>
                    <a:pt x="4636131" y="94614"/>
                    <a:pt x="4633591" y="90804"/>
                    <a:pt x="4632321" y="85724"/>
                  </a:cubicBezTo>
                  <a:cubicBezTo>
                    <a:pt x="4630416" y="80644"/>
                    <a:pt x="4629781" y="74929"/>
                    <a:pt x="4629781" y="69214"/>
                  </a:cubicBezTo>
                  <a:cubicBezTo>
                    <a:pt x="4629781" y="63499"/>
                    <a:pt x="4630416" y="57149"/>
                    <a:pt x="4632321" y="52069"/>
                  </a:cubicBezTo>
                  <a:cubicBezTo>
                    <a:pt x="4634226" y="46989"/>
                    <a:pt x="4636766" y="42544"/>
                    <a:pt x="4639941" y="39369"/>
                  </a:cubicBezTo>
                  <a:cubicBezTo>
                    <a:pt x="4643116" y="35559"/>
                    <a:pt x="4646926" y="33019"/>
                    <a:pt x="4650736" y="31114"/>
                  </a:cubicBezTo>
                  <a:cubicBezTo>
                    <a:pt x="4655181" y="29209"/>
                    <a:pt x="4659626" y="28574"/>
                    <a:pt x="4664706" y="28574"/>
                  </a:cubicBezTo>
                  <a:close/>
                  <a:moveTo>
                    <a:pt x="4264655" y="28574"/>
                  </a:moveTo>
                  <a:cubicBezTo>
                    <a:pt x="4269735" y="28574"/>
                    <a:pt x="4274180" y="29209"/>
                    <a:pt x="4278625" y="31749"/>
                  </a:cubicBezTo>
                  <a:cubicBezTo>
                    <a:pt x="4283070" y="33654"/>
                    <a:pt x="4286245" y="36194"/>
                    <a:pt x="4289420" y="40004"/>
                  </a:cubicBezTo>
                  <a:cubicBezTo>
                    <a:pt x="4292595" y="43814"/>
                    <a:pt x="4295135" y="47624"/>
                    <a:pt x="4296405" y="52704"/>
                  </a:cubicBezTo>
                  <a:cubicBezTo>
                    <a:pt x="4298310" y="57784"/>
                    <a:pt x="4298945" y="63499"/>
                    <a:pt x="4298945" y="69214"/>
                  </a:cubicBezTo>
                  <a:lnTo>
                    <a:pt x="4299580" y="69214"/>
                  </a:lnTo>
                  <a:cubicBezTo>
                    <a:pt x="4299580" y="75564"/>
                    <a:pt x="4298945" y="81279"/>
                    <a:pt x="4297040" y="86359"/>
                  </a:cubicBezTo>
                  <a:cubicBezTo>
                    <a:pt x="4295135" y="91439"/>
                    <a:pt x="4292595" y="95884"/>
                    <a:pt x="4289420" y="99059"/>
                  </a:cubicBezTo>
                  <a:cubicBezTo>
                    <a:pt x="4286245" y="102869"/>
                    <a:pt x="4282435" y="105409"/>
                    <a:pt x="4277990" y="107314"/>
                  </a:cubicBezTo>
                  <a:cubicBezTo>
                    <a:pt x="4273545" y="109219"/>
                    <a:pt x="4269100" y="109854"/>
                    <a:pt x="4264020" y="109854"/>
                  </a:cubicBezTo>
                  <a:cubicBezTo>
                    <a:pt x="4258940" y="109854"/>
                    <a:pt x="4254495" y="108584"/>
                    <a:pt x="4250050" y="106679"/>
                  </a:cubicBezTo>
                  <a:cubicBezTo>
                    <a:pt x="4245605" y="104774"/>
                    <a:pt x="4242430" y="102234"/>
                    <a:pt x="4239255" y="98424"/>
                  </a:cubicBezTo>
                  <a:cubicBezTo>
                    <a:pt x="4236080" y="94614"/>
                    <a:pt x="4233540" y="90804"/>
                    <a:pt x="4232270" y="85724"/>
                  </a:cubicBezTo>
                  <a:cubicBezTo>
                    <a:pt x="4230365" y="80644"/>
                    <a:pt x="4229730" y="74929"/>
                    <a:pt x="4229730" y="69214"/>
                  </a:cubicBezTo>
                  <a:cubicBezTo>
                    <a:pt x="4229730" y="63499"/>
                    <a:pt x="4230365" y="57149"/>
                    <a:pt x="4232270" y="52069"/>
                  </a:cubicBezTo>
                  <a:cubicBezTo>
                    <a:pt x="4234175" y="46989"/>
                    <a:pt x="4236715" y="42544"/>
                    <a:pt x="4239890" y="39369"/>
                  </a:cubicBezTo>
                  <a:cubicBezTo>
                    <a:pt x="4243065" y="35559"/>
                    <a:pt x="4246875" y="33019"/>
                    <a:pt x="4250685" y="31114"/>
                  </a:cubicBezTo>
                  <a:cubicBezTo>
                    <a:pt x="4255130" y="29209"/>
                    <a:pt x="4259575" y="28574"/>
                    <a:pt x="4264655" y="28574"/>
                  </a:cubicBezTo>
                  <a:close/>
                  <a:moveTo>
                    <a:pt x="1420495" y="28574"/>
                  </a:moveTo>
                  <a:cubicBezTo>
                    <a:pt x="1425575" y="28574"/>
                    <a:pt x="1430020" y="29209"/>
                    <a:pt x="1434465" y="31749"/>
                  </a:cubicBezTo>
                  <a:cubicBezTo>
                    <a:pt x="1438910" y="33654"/>
                    <a:pt x="1442085" y="36194"/>
                    <a:pt x="1445260" y="40004"/>
                  </a:cubicBezTo>
                  <a:cubicBezTo>
                    <a:pt x="1448435" y="43814"/>
                    <a:pt x="1450975" y="47624"/>
                    <a:pt x="1452245" y="52704"/>
                  </a:cubicBezTo>
                  <a:cubicBezTo>
                    <a:pt x="1454150" y="57784"/>
                    <a:pt x="1454785" y="63499"/>
                    <a:pt x="1454785" y="69214"/>
                  </a:cubicBezTo>
                  <a:lnTo>
                    <a:pt x="1455420" y="69214"/>
                  </a:lnTo>
                  <a:cubicBezTo>
                    <a:pt x="1455420" y="75564"/>
                    <a:pt x="1454785" y="81279"/>
                    <a:pt x="1452880" y="86359"/>
                  </a:cubicBezTo>
                  <a:cubicBezTo>
                    <a:pt x="1450975" y="91439"/>
                    <a:pt x="1448435" y="95884"/>
                    <a:pt x="1445260" y="99059"/>
                  </a:cubicBezTo>
                  <a:cubicBezTo>
                    <a:pt x="1442085" y="102869"/>
                    <a:pt x="1438275" y="105409"/>
                    <a:pt x="1433830" y="107314"/>
                  </a:cubicBezTo>
                  <a:cubicBezTo>
                    <a:pt x="1429385" y="109219"/>
                    <a:pt x="1424940" y="109854"/>
                    <a:pt x="1419860" y="109854"/>
                  </a:cubicBezTo>
                  <a:cubicBezTo>
                    <a:pt x="1414780" y="109854"/>
                    <a:pt x="1410335" y="108584"/>
                    <a:pt x="1405890" y="106679"/>
                  </a:cubicBezTo>
                  <a:cubicBezTo>
                    <a:pt x="1401444" y="104774"/>
                    <a:pt x="1398270" y="102234"/>
                    <a:pt x="1395095" y="98424"/>
                  </a:cubicBezTo>
                  <a:cubicBezTo>
                    <a:pt x="1391920" y="94614"/>
                    <a:pt x="1389380" y="90804"/>
                    <a:pt x="1388110" y="85724"/>
                  </a:cubicBezTo>
                  <a:cubicBezTo>
                    <a:pt x="1386205" y="80644"/>
                    <a:pt x="1385570" y="74929"/>
                    <a:pt x="1385570" y="69214"/>
                  </a:cubicBezTo>
                  <a:cubicBezTo>
                    <a:pt x="1385570" y="63499"/>
                    <a:pt x="1386205" y="57149"/>
                    <a:pt x="1388110" y="52069"/>
                  </a:cubicBezTo>
                  <a:cubicBezTo>
                    <a:pt x="1390015" y="46989"/>
                    <a:pt x="1392555" y="42544"/>
                    <a:pt x="1395730" y="39369"/>
                  </a:cubicBezTo>
                  <a:cubicBezTo>
                    <a:pt x="1398905" y="35559"/>
                    <a:pt x="1402715" y="33019"/>
                    <a:pt x="1406525" y="31114"/>
                  </a:cubicBezTo>
                  <a:cubicBezTo>
                    <a:pt x="1410970" y="29209"/>
                    <a:pt x="1415415" y="28574"/>
                    <a:pt x="1420495" y="28574"/>
                  </a:cubicBezTo>
                  <a:close/>
                  <a:moveTo>
                    <a:pt x="3143245" y="5079"/>
                  </a:moveTo>
                  <a:lnTo>
                    <a:pt x="3219445" y="5079"/>
                  </a:lnTo>
                  <a:lnTo>
                    <a:pt x="3219445" y="20319"/>
                  </a:lnTo>
                  <a:lnTo>
                    <a:pt x="3188965" y="20319"/>
                  </a:lnTo>
                  <a:lnTo>
                    <a:pt x="3188965" y="108584"/>
                  </a:lnTo>
                  <a:lnTo>
                    <a:pt x="3173090" y="108584"/>
                  </a:lnTo>
                  <a:lnTo>
                    <a:pt x="3173090" y="20319"/>
                  </a:lnTo>
                  <a:lnTo>
                    <a:pt x="3143245" y="20319"/>
                  </a:lnTo>
                  <a:close/>
                  <a:moveTo>
                    <a:pt x="1628774" y="5079"/>
                  </a:moveTo>
                  <a:lnTo>
                    <a:pt x="1704970" y="5079"/>
                  </a:lnTo>
                  <a:lnTo>
                    <a:pt x="1704970" y="20319"/>
                  </a:lnTo>
                  <a:lnTo>
                    <a:pt x="1675129" y="20319"/>
                  </a:lnTo>
                  <a:lnTo>
                    <a:pt x="1675129" y="108584"/>
                  </a:lnTo>
                  <a:lnTo>
                    <a:pt x="1659255" y="108584"/>
                  </a:lnTo>
                  <a:lnTo>
                    <a:pt x="1659255" y="20319"/>
                  </a:lnTo>
                  <a:lnTo>
                    <a:pt x="1628774" y="20319"/>
                  </a:lnTo>
                  <a:close/>
                  <a:moveTo>
                    <a:pt x="0" y="5079"/>
                  </a:moveTo>
                  <a:lnTo>
                    <a:pt x="76200" y="5079"/>
                  </a:lnTo>
                  <a:lnTo>
                    <a:pt x="76200" y="20319"/>
                  </a:lnTo>
                  <a:lnTo>
                    <a:pt x="45720" y="20319"/>
                  </a:lnTo>
                  <a:lnTo>
                    <a:pt x="45720" y="108584"/>
                  </a:lnTo>
                  <a:lnTo>
                    <a:pt x="29845" y="108584"/>
                  </a:lnTo>
                  <a:lnTo>
                    <a:pt x="29845" y="20319"/>
                  </a:lnTo>
                  <a:lnTo>
                    <a:pt x="0" y="20319"/>
                  </a:lnTo>
                  <a:close/>
                  <a:moveTo>
                    <a:pt x="1362075" y="1269"/>
                  </a:moveTo>
                  <a:cubicBezTo>
                    <a:pt x="1363345" y="1269"/>
                    <a:pt x="1364615" y="1269"/>
                    <a:pt x="1365885" y="1904"/>
                  </a:cubicBezTo>
                  <a:cubicBezTo>
                    <a:pt x="1367155" y="1904"/>
                    <a:pt x="1367790" y="3174"/>
                    <a:pt x="1369060" y="3809"/>
                  </a:cubicBezTo>
                  <a:cubicBezTo>
                    <a:pt x="1369695" y="4444"/>
                    <a:pt x="1370965" y="5714"/>
                    <a:pt x="1370965" y="6984"/>
                  </a:cubicBezTo>
                  <a:cubicBezTo>
                    <a:pt x="1370965" y="8254"/>
                    <a:pt x="1371600" y="9524"/>
                    <a:pt x="1371600" y="10794"/>
                  </a:cubicBezTo>
                  <a:cubicBezTo>
                    <a:pt x="1371600" y="10794"/>
                    <a:pt x="1371600" y="13334"/>
                    <a:pt x="1370965" y="14604"/>
                  </a:cubicBezTo>
                  <a:cubicBezTo>
                    <a:pt x="1370965" y="15874"/>
                    <a:pt x="1369695" y="17144"/>
                    <a:pt x="1369060" y="17779"/>
                  </a:cubicBezTo>
                  <a:cubicBezTo>
                    <a:pt x="1368425" y="18414"/>
                    <a:pt x="1367155" y="19684"/>
                    <a:pt x="1365885" y="19684"/>
                  </a:cubicBezTo>
                  <a:cubicBezTo>
                    <a:pt x="1364615" y="19684"/>
                    <a:pt x="1363345" y="20319"/>
                    <a:pt x="1362075" y="20319"/>
                  </a:cubicBezTo>
                  <a:cubicBezTo>
                    <a:pt x="1360805" y="20319"/>
                    <a:pt x="1359535" y="20319"/>
                    <a:pt x="1358265" y="19684"/>
                  </a:cubicBezTo>
                  <a:cubicBezTo>
                    <a:pt x="1356995" y="19684"/>
                    <a:pt x="1355725" y="18414"/>
                    <a:pt x="1355090" y="17779"/>
                  </a:cubicBezTo>
                  <a:cubicBezTo>
                    <a:pt x="1354455" y="17144"/>
                    <a:pt x="1353185" y="15874"/>
                    <a:pt x="1353185" y="14604"/>
                  </a:cubicBezTo>
                  <a:cubicBezTo>
                    <a:pt x="1353185" y="13334"/>
                    <a:pt x="1352550" y="12064"/>
                    <a:pt x="1352550" y="10794"/>
                  </a:cubicBezTo>
                  <a:cubicBezTo>
                    <a:pt x="1352550" y="9524"/>
                    <a:pt x="1352550" y="8254"/>
                    <a:pt x="1353185" y="6984"/>
                  </a:cubicBezTo>
                  <a:cubicBezTo>
                    <a:pt x="1353185" y="5714"/>
                    <a:pt x="1354455" y="4444"/>
                    <a:pt x="1355090" y="3809"/>
                  </a:cubicBezTo>
                  <a:cubicBezTo>
                    <a:pt x="1355725" y="3174"/>
                    <a:pt x="1356995" y="1904"/>
                    <a:pt x="1358265" y="1904"/>
                  </a:cubicBezTo>
                  <a:cubicBezTo>
                    <a:pt x="1359535" y="1904"/>
                    <a:pt x="1360805" y="1269"/>
                    <a:pt x="1362075" y="1269"/>
                  </a:cubicBezTo>
                  <a:close/>
                  <a:moveTo>
                    <a:pt x="4789801" y="634"/>
                  </a:moveTo>
                  <a:lnTo>
                    <a:pt x="4789801" y="65404"/>
                  </a:lnTo>
                  <a:lnTo>
                    <a:pt x="4814566" y="31114"/>
                  </a:lnTo>
                  <a:lnTo>
                    <a:pt x="4831711" y="31114"/>
                  </a:lnTo>
                  <a:lnTo>
                    <a:pt x="4812026" y="57149"/>
                  </a:lnTo>
                  <a:lnTo>
                    <a:pt x="4835521" y="108584"/>
                  </a:lnTo>
                  <a:lnTo>
                    <a:pt x="4819011" y="108584"/>
                  </a:lnTo>
                  <a:lnTo>
                    <a:pt x="4801866" y="69849"/>
                  </a:lnTo>
                  <a:lnTo>
                    <a:pt x="4789801" y="85724"/>
                  </a:lnTo>
                  <a:lnTo>
                    <a:pt x="4789801" y="108584"/>
                  </a:lnTo>
                  <a:lnTo>
                    <a:pt x="4774561" y="108584"/>
                  </a:lnTo>
                  <a:lnTo>
                    <a:pt x="4774561" y="8889"/>
                  </a:lnTo>
                  <a:close/>
                  <a:moveTo>
                    <a:pt x="4472301" y="634"/>
                  </a:moveTo>
                  <a:lnTo>
                    <a:pt x="4472301" y="109219"/>
                  </a:lnTo>
                  <a:lnTo>
                    <a:pt x="4457061" y="109219"/>
                  </a:lnTo>
                  <a:lnTo>
                    <a:pt x="4457696" y="108584"/>
                  </a:lnTo>
                  <a:lnTo>
                    <a:pt x="4457696" y="100964"/>
                  </a:lnTo>
                  <a:cubicBezTo>
                    <a:pt x="4457696" y="100964"/>
                    <a:pt x="4454521" y="103504"/>
                    <a:pt x="4453251" y="104774"/>
                  </a:cubicBezTo>
                  <a:cubicBezTo>
                    <a:pt x="4451981" y="106044"/>
                    <a:pt x="4450076" y="106679"/>
                    <a:pt x="4448171" y="107949"/>
                  </a:cubicBezTo>
                  <a:cubicBezTo>
                    <a:pt x="4446266" y="108584"/>
                    <a:pt x="4444361" y="109219"/>
                    <a:pt x="4443091" y="109854"/>
                  </a:cubicBezTo>
                  <a:cubicBezTo>
                    <a:pt x="4441186" y="109854"/>
                    <a:pt x="4439281" y="109854"/>
                    <a:pt x="4437376" y="109854"/>
                  </a:cubicBezTo>
                  <a:cubicBezTo>
                    <a:pt x="4432931" y="109854"/>
                    <a:pt x="4429121" y="109219"/>
                    <a:pt x="4425946" y="107314"/>
                  </a:cubicBezTo>
                  <a:cubicBezTo>
                    <a:pt x="4422136" y="106044"/>
                    <a:pt x="4418961" y="103504"/>
                    <a:pt x="4416421" y="99694"/>
                  </a:cubicBezTo>
                  <a:cubicBezTo>
                    <a:pt x="4413881" y="96519"/>
                    <a:pt x="4411341" y="92074"/>
                    <a:pt x="4410071" y="86994"/>
                  </a:cubicBezTo>
                  <a:cubicBezTo>
                    <a:pt x="4408801" y="81914"/>
                    <a:pt x="4407531" y="75564"/>
                    <a:pt x="4407531" y="67944"/>
                  </a:cubicBezTo>
                  <a:cubicBezTo>
                    <a:pt x="4407531" y="61594"/>
                    <a:pt x="4408166" y="55244"/>
                    <a:pt x="4410071" y="50799"/>
                  </a:cubicBezTo>
                  <a:cubicBezTo>
                    <a:pt x="4411976" y="45719"/>
                    <a:pt x="4413881" y="41909"/>
                    <a:pt x="4417056" y="38734"/>
                  </a:cubicBezTo>
                  <a:cubicBezTo>
                    <a:pt x="4419596" y="35559"/>
                    <a:pt x="4423406" y="33019"/>
                    <a:pt x="4426581" y="31749"/>
                  </a:cubicBezTo>
                  <a:cubicBezTo>
                    <a:pt x="4430391" y="29844"/>
                    <a:pt x="4434201" y="29209"/>
                    <a:pt x="4438011" y="29209"/>
                  </a:cubicBezTo>
                  <a:cubicBezTo>
                    <a:pt x="4439916" y="29209"/>
                    <a:pt x="4441821" y="29209"/>
                    <a:pt x="4443726" y="29844"/>
                  </a:cubicBezTo>
                  <a:cubicBezTo>
                    <a:pt x="4445631" y="29844"/>
                    <a:pt x="4447536" y="31114"/>
                    <a:pt x="4448806" y="31749"/>
                  </a:cubicBezTo>
                  <a:cubicBezTo>
                    <a:pt x="4450711" y="32384"/>
                    <a:pt x="4451981" y="33654"/>
                    <a:pt x="4453251" y="34924"/>
                  </a:cubicBezTo>
                  <a:cubicBezTo>
                    <a:pt x="4454521" y="36194"/>
                    <a:pt x="4455791" y="36829"/>
                    <a:pt x="4457061" y="38099"/>
                  </a:cubicBezTo>
                  <a:lnTo>
                    <a:pt x="4457061" y="8254"/>
                  </a:lnTo>
                  <a:close/>
                  <a:moveTo>
                    <a:pt x="4390385" y="634"/>
                  </a:moveTo>
                  <a:lnTo>
                    <a:pt x="4390385" y="108584"/>
                  </a:lnTo>
                  <a:lnTo>
                    <a:pt x="4375145" y="108584"/>
                  </a:lnTo>
                  <a:lnTo>
                    <a:pt x="4375145" y="8889"/>
                  </a:lnTo>
                  <a:close/>
                  <a:moveTo>
                    <a:pt x="3946521" y="634"/>
                  </a:moveTo>
                  <a:lnTo>
                    <a:pt x="3946521" y="38099"/>
                  </a:lnTo>
                  <a:cubicBezTo>
                    <a:pt x="3946521" y="38099"/>
                    <a:pt x="3948426" y="35559"/>
                    <a:pt x="3950331" y="34289"/>
                  </a:cubicBezTo>
                  <a:cubicBezTo>
                    <a:pt x="3951601" y="33019"/>
                    <a:pt x="3953506" y="32384"/>
                    <a:pt x="3954776" y="31114"/>
                  </a:cubicBezTo>
                  <a:cubicBezTo>
                    <a:pt x="3956681" y="30479"/>
                    <a:pt x="3958586" y="29844"/>
                    <a:pt x="3960491" y="29209"/>
                  </a:cubicBezTo>
                  <a:cubicBezTo>
                    <a:pt x="3962396" y="29209"/>
                    <a:pt x="3964301" y="29209"/>
                    <a:pt x="3966206" y="29209"/>
                  </a:cubicBezTo>
                  <a:cubicBezTo>
                    <a:pt x="3970651" y="29209"/>
                    <a:pt x="3975096" y="29844"/>
                    <a:pt x="3978271" y="31749"/>
                  </a:cubicBezTo>
                  <a:cubicBezTo>
                    <a:pt x="3981446" y="33019"/>
                    <a:pt x="3984621" y="35559"/>
                    <a:pt x="3987161" y="38099"/>
                  </a:cubicBezTo>
                  <a:cubicBezTo>
                    <a:pt x="3989701" y="41274"/>
                    <a:pt x="3990971" y="44449"/>
                    <a:pt x="3992241" y="49529"/>
                  </a:cubicBezTo>
                  <a:cubicBezTo>
                    <a:pt x="3993511" y="53974"/>
                    <a:pt x="3994146" y="59054"/>
                    <a:pt x="3994146" y="64134"/>
                  </a:cubicBezTo>
                  <a:lnTo>
                    <a:pt x="3994146" y="108584"/>
                  </a:lnTo>
                  <a:lnTo>
                    <a:pt x="3978906" y="108584"/>
                  </a:lnTo>
                  <a:lnTo>
                    <a:pt x="3978271" y="108584"/>
                  </a:lnTo>
                  <a:lnTo>
                    <a:pt x="3978271" y="64769"/>
                  </a:lnTo>
                  <a:cubicBezTo>
                    <a:pt x="3978271" y="57784"/>
                    <a:pt x="3977001" y="52069"/>
                    <a:pt x="3974461" y="48894"/>
                  </a:cubicBezTo>
                  <a:cubicBezTo>
                    <a:pt x="3971921" y="45084"/>
                    <a:pt x="3968111" y="43814"/>
                    <a:pt x="3962396" y="43814"/>
                  </a:cubicBezTo>
                  <a:cubicBezTo>
                    <a:pt x="3959856" y="43814"/>
                    <a:pt x="3957951" y="43814"/>
                    <a:pt x="3956046" y="45084"/>
                  </a:cubicBezTo>
                  <a:cubicBezTo>
                    <a:pt x="3954141" y="45719"/>
                    <a:pt x="3952236" y="46989"/>
                    <a:pt x="3950966" y="48894"/>
                  </a:cubicBezTo>
                  <a:cubicBezTo>
                    <a:pt x="3949696" y="50799"/>
                    <a:pt x="3948426" y="52704"/>
                    <a:pt x="3947791" y="55244"/>
                  </a:cubicBezTo>
                  <a:cubicBezTo>
                    <a:pt x="3947156" y="57784"/>
                    <a:pt x="3946521" y="60324"/>
                    <a:pt x="3946521" y="63499"/>
                  </a:cubicBezTo>
                  <a:lnTo>
                    <a:pt x="3946521" y="109219"/>
                  </a:lnTo>
                  <a:lnTo>
                    <a:pt x="3931281" y="109219"/>
                  </a:lnTo>
                  <a:lnTo>
                    <a:pt x="3931281" y="8889"/>
                  </a:lnTo>
                  <a:close/>
                  <a:moveTo>
                    <a:pt x="3248021" y="634"/>
                  </a:moveTo>
                  <a:lnTo>
                    <a:pt x="3248021" y="38099"/>
                  </a:lnTo>
                  <a:cubicBezTo>
                    <a:pt x="3248021" y="38099"/>
                    <a:pt x="3249926" y="35559"/>
                    <a:pt x="3251831" y="34289"/>
                  </a:cubicBezTo>
                  <a:cubicBezTo>
                    <a:pt x="3253101" y="33019"/>
                    <a:pt x="3255006" y="32384"/>
                    <a:pt x="3256276" y="31114"/>
                  </a:cubicBezTo>
                  <a:cubicBezTo>
                    <a:pt x="3258181" y="30479"/>
                    <a:pt x="3260086" y="29844"/>
                    <a:pt x="3261991" y="29209"/>
                  </a:cubicBezTo>
                  <a:cubicBezTo>
                    <a:pt x="3263896" y="29209"/>
                    <a:pt x="3265801" y="29209"/>
                    <a:pt x="3267706" y="29209"/>
                  </a:cubicBezTo>
                  <a:cubicBezTo>
                    <a:pt x="3272151" y="29209"/>
                    <a:pt x="3276596" y="29844"/>
                    <a:pt x="3279771" y="31749"/>
                  </a:cubicBezTo>
                  <a:cubicBezTo>
                    <a:pt x="3282946" y="33019"/>
                    <a:pt x="3286121" y="35559"/>
                    <a:pt x="3288661" y="38099"/>
                  </a:cubicBezTo>
                  <a:cubicBezTo>
                    <a:pt x="3291201" y="41274"/>
                    <a:pt x="3292471" y="44449"/>
                    <a:pt x="3293741" y="49529"/>
                  </a:cubicBezTo>
                  <a:cubicBezTo>
                    <a:pt x="3295011" y="53974"/>
                    <a:pt x="3295646" y="59054"/>
                    <a:pt x="3295646" y="64134"/>
                  </a:cubicBezTo>
                  <a:lnTo>
                    <a:pt x="3295646" y="108584"/>
                  </a:lnTo>
                  <a:lnTo>
                    <a:pt x="3280406" y="108584"/>
                  </a:lnTo>
                  <a:lnTo>
                    <a:pt x="3279771" y="108584"/>
                  </a:lnTo>
                  <a:lnTo>
                    <a:pt x="3279771" y="64769"/>
                  </a:lnTo>
                  <a:cubicBezTo>
                    <a:pt x="3279771" y="57784"/>
                    <a:pt x="3278501" y="52069"/>
                    <a:pt x="3275961" y="48894"/>
                  </a:cubicBezTo>
                  <a:cubicBezTo>
                    <a:pt x="3273421" y="45084"/>
                    <a:pt x="3269611" y="43814"/>
                    <a:pt x="3263896" y="43814"/>
                  </a:cubicBezTo>
                  <a:cubicBezTo>
                    <a:pt x="3261356" y="43814"/>
                    <a:pt x="3259451" y="43814"/>
                    <a:pt x="3257546" y="45084"/>
                  </a:cubicBezTo>
                  <a:cubicBezTo>
                    <a:pt x="3255641" y="45719"/>
                    <a:pt x="3253736" y="46989"/>
                    <a:pt x="3252466" y="48894"/>
                  </a:cubicBezTo>
                  <a:cubicBezTo>
                    <a:pt x="3251196" y="50799"/>
                    <a:pt x="3249926" y="52704"/>
                    <a:pt x="3249291" y="55244"/>
                  </a:cubicBezTo>
                  <a:cubicBezTo>
                    <a:pt x="3248656" y="57784"/>
                    <a:pt x="3248021" y="60324"/>
                    <a:pt x="3248021" y="63499"/>
                  </a:cubicBezTo>
                  <a:lnTo>
                    <a:pt x="3248021" y="109219"/>
                  </a:lnTo>
                  <a:lnTo>
                    <a:pt x="3232781" y="109219"/>
                  </a:lnTo>
                  <a:lnTo>
                    <a:pt x="3232781" y="8889"/>
                  </a:lnTo>
                  <a:close/>
                  <a:moveTo>
                    <a:pt x="2432681" y="634"/>
                  </a:moveTo>
                  <a:lnTo>
                    <a:pt x="2432681" y="38099"/>
                  </a:lnTo>
                  <a:cubicBezTo>
                    <a:pt x="2432681" y="38099"/>
                    <a:pt x="2434586" y="35559"/>
                    <a:pt x="2436491" y="34289"/>
                  </a:cubicBezTo>
                  <a:cubicBezTo>
                    <a:pt x="2437761" y="33019"/>
                    <a:pt x="2439666" y="32384"/>
                    <a:pt x="2440936" y="31114"/>
                  </a:cubicBezTo>
                  <a:cubicBezTo>
                    <a:pt x="2442841" y="30479"/>
                    <a:pt x="2444746" y="29844"/>
                    <a:pt x="2446651" y="29209"/>
                  </a:cubicBezTo>
                  <a:cubicBezTo>
                    <a:pt x="2448556" y="29209"/>
                    <a:pt x="2450461" y="29209"/>
                    <a:pt x="2452366" y="29209"/>
                  </a:cubicBezTo>
                  <a:cubicBezTo>
                    <a:pt x="2456811" y="29209"/>
                    <a:pt x="2461256" y="29844"/>
                    <a:pt x="2464431" y="31749"/>
                  </a:cubicBezTo>
                  <a:cubicBezTo>
                    <a:pt x="2467606" y="33019"/>
                    <a:pt x="2470781" y="35559"/>
                    <a:pt x="2473321" y="38099"/>
                  </a:cubicBezTo>
                  <a:cubicBezTo>
                    <a:pt x="2475861" y="41274"/>
                    <a:pt x="2477131" y="44449"/>
                    <a:pt x="2478401" y="49529"/>
                  </a:cubicBezTo>
                  <a:cubicBezTo>
                    <a:pt x="2479671" y="53974"/>
                    <a:pt x="2480306" y="59054"/>
                    <a:pt x="2480306" y="64134"/>
                  </a:cubicBezTo>
                  <a:lnTo>
                    <a:pt x="2480306" y="108584"/>
                  </a:lnTo>
                  <a:lnTo>
                    <a:pt x="2465066" y="108584"/>
                  </a:lnTo>
                  <a:lnTo>
                    <a:pt x="2464431" y="108584"/>
                  </a:lnTo>
                  <a:lnTo>
                    <a:pt x="2464431" y="64769"/>
                  </a:lnTo>
                  <a:cubicBezTo>
                    <a:pt x="2464431" y="57784"/>
                    <a:pt x="2463161" y="52069"/>
                    <a:pt x="2460621" y="48894"/>
                  </a:cubicBezTo>
                  <a:cubicBezTo>
                    <a:pt x="2458081" y="45084"/>
                    <a:pt x="2454271" y="43814"/>
                    <a:pt x="2448556" y="43814"/>
                  </a:cubicBezTo>
                  <a:cubicBezTo>
                    <a:pt x="2446016" y="43814"/>
                    <a:pt x="2444111" y="43814"/>
                    <a:pt x="2442206" y="45084"/>
                  </a:cubicBezTo>
                  <a:cubicBezTo>
                    <a:pt x="2440301" y="45719"/>
                    <a:pt x="2438396" y="46989"/>
                    <a:pt x="2437126" y="48894"/>
                  </a:cubicBezTo>
                  <a:cubicBezTo>
                    <a:pt x="2435856" y="50799"/>
                    <a:pt x="2434586" y="52704"/>
                    <a:pt x="2433951" y="55244"/>
                  </a:cubicBezTo>
                  <a:cubicBezTo>
                    <a:pt x="2433316" y="57784"/>
                    <a:pt x="2432681" y="60324"/>
                    <a:pt x="2432681" y="63499"/>
                  </a:cubicBezTo>
                  <a:lnTo>
                    <a:pt x="2432681" y="109219"/>
                  </a:lnTo>
                  <a:lnTo>
                    <a:pt x="2417441" y="109219"/>
                  </a:lnTo>
                  <a:lnTo>
                    <a:pt x="2417441" y="8889"/>
                  </a:lnTo>
                  <a:close/>
                  <a:moveTo>
                    <a:pt x="1734181" y="634"/>
                  </a:moveTo>
                  <a:lnTo>
                    <a:pt x="1734181" y="38099"/>
                  </a:lnTo>
                  <a:cubicBezTo>
                    <a:pt x="1734181" y="38099"/>
                    <a:pt x="1736086" y="35559"/>
                    <a:pt x="1737991" y="34289"/>
                  </a:cubicBezTo>
                  <a:cubicBezTo>
                    <a:pt x="1739261" y="33019"/>
                    <a:pt x="1741166" y="32384"/>
                    <a:pt x="1742436" y="31114"/>
                  </a:cubicBezTo>
                  <a:cubicBezTo>
                    <a:pt x="1744341" y="30479"/>
                    <a:pt x="1746246" y="29844"/>
                    <a:pt x="1748151" y="29209"/>
                  </a:cubicBezTo>
                  <a:cubicBezTo>
                    <a:pt x="1750056" y="29209"/>
                    <a:pt x="1751961" y="29209"/>
                    <a:pt x="1753866" y="29209"/>
                  </a:cubicBezTo>
                  <a:cubicBezTo>
                    <a:pt x="1758311" y="29209"/>
                    <a:pt x="1762756" y="29844"/>
                    <a:pt x="1765931" y="31749"/>
                  </a:cubicBezTo>
                  <a:cubicBezTo>
                    <a:pt x="1769106" y="33019"/>
                    <a:pt x="1772281" y="35559"/>
                    <a:pt x="1774821" y="38099"/>
                  </a:cubicBezTo>
                  <a:cubicBezTo>
                    <a:pt x="1777361" y="41274"/>
                    <a:pt x="1778631" y="44449"/>
                    <a:pt x="1779901" y="49529"/>
                  </a:cubicBezTo>
                  <a:cubicBezTo>
                    <a:pt x="1781171" y="53974"/>
                    <a:pt x="1781806" y="59054"/>
                    <a:pt x="1781806" y="64134"/>
                  </a:cubicBezTo>
                  <a:lnTo>
                    <a:pt x="1781806" y="108584"/>
                  </a:lnTo>
                  <a:lnTo>
                    <a:pt x="1766566" y="108584"/>
                  </a:lnTo>
                  <a:lnTo>
                    <a:pt x="1765931" y="108584"/>
                  </a:lnTo>
                  <a:lnTo>
                    <a:pt x="1765931" y="64769"/>
                  </a:lnTo>
                  <a:cubicBezTo>
                    <a:pt x="1765931" y="57784"/>
                    <a:pt x="1764661" y="52069"/>
                    <a:pt x="1762121" y="48894"/>
                  </a:cubicBezTo>
                  <a:cubicBezTo>
                    <a:pt x="1759581" y="45084"/>
                    <a:pt x="1755771" y="43814"/>
                    <a:pt x="1750056" y="43814"/>
                  </a:cubicBezTo>
                  <a:cubicBezTo>
                    <a:pt x="1747516" y="43814"/>
                    <a:pt x="1745611" y="43814"/>
                    <a:pt x="1743706" y="45084"/>
                  </a:cubicBezTo>
                  <a:cubicBezTo>
                    <a:pt x="1741801" y="45719"/>
                    <a:pt x="1739896" y="46989"/>
                    <a:pt x="1738626" y="48894"/>
                  </a:cubicBezTo>
                  <a:cubicBezTo>
                    <a:pt x="1737356" y="50799"/>
                    <a:pt x="1736086" y="52704"/>
                    <a:pt x="1735451" y="55244"/>
                  </a:cubicBezTo>
                  <a:cubicBezTo>
                    <a:pt x="1734816" y="57784"/>
                    <a:pt x="1734181" y="60324"/>
                    <a:pt x="1734181" y="63499"/>
                  </a:cubicBezTo>
                  <a:lnTo>
                    <a:pt x="1734181" y="109219"/>
                  </a:lnTo>
                  <a:lnTo>
                    <a:pt x="1718941" y="109219"/>
                  </a:lnTo>
                  <a:lnTo>
                    <a:pt x="1718941" y="8889"/>
                  </a:lnTo>
                  <a:close/>
                  <a:moveTo>
                    <a:pt x="803275" y="634"/>
                  </a:moveTo>
                  <a:lnTo>
                    <a:pt x="803275" y="38099"/>
                  </a:lnTo>
                  <a:cubicBezTo>
                    <a:pt x="803275" y="38099"/>
                    <a:pt x="805180" y="35559"/>
                    <a:pt x="807085" y="34289"/>
                  </a:cubicBezTo>
                  <a:cubicBezTo>
                    <a:pt x="808355" y="33019"/>
                    <a:pt x="810260" y="32384"/>
                    <a:pt x="811530" y="31114"/>
                  </a:cubicBezTo>
                  <a:cubicBezTo>
                    <a:pt x="813435" y="30479"/>
                    <a:pt x="815340" y="29844"/>
                    <a:pt x="817245" y="29209"/>
                  </a:cubicBezTo>
                  <a:cubicBezTo>
                    <a:pt x="819150" y="29209"/>
                    <a:pt x="821055" y="29209"/>
                    <a:pt x="822960" y="29209"/>
                  </a:cubicBezTo>
                  <a:cubicBezTo>
                    <a:pt x="827405" y="29209"/>
                    <a:pt x="831850" y="29844"/>
                    <a:pt x="835025" y="31749"/>
                  </a:cubicBezTo>
                  <a:cubicBezTo>
                    <a:pt x="838200" y="33019"/>
                    <a:pt x="841375" y="35559"/>
                    <a:pt x="843915" y="38099"/>
                  </a:cubicBezTo>
                  <a:cubicBezTo>
                    <a:pt x="846455" y="41274"/>
                    <a:pt x="847725" y="44449"/>
                    <a:pt x="848995" y="49529"/>
                  </a:cubicBezTo>
                  <a:cubicBezTo>
                    <a:pt x="850265" y="53974"/>
                    <a:pt x="850900" y="59054"/>
                    <a:pt x="850900" y="64134"/>
                  </a:cubicBezTo>
                  <a:lnTo>
                    <a:pt x="850900" y="108584"/>
                  </a:lnTo>
                  <a:lnTo>
                    <a:pt x="835660" y="108584"/>
                  </a:lnTo>
                  <a:lnTo>
                    <a:pt x="835025" y="108584"/>
                  </a:lnTo>
                  <a:lnTo>
                    <a:pt x="835025" y="64769"/>
                  </a:lnTo>
                  <a:cubicBezTo>
                    <a:pt x="835025" y="57784"/>
                    <a:pt x="833755" y="52069"/>
                    <a:pt x="831215" y="48894"/>
                  </a:cubicBezTo>
                  <a:cubicBezTo>
                    <a:pt x="828675" y="45084"/>
                    <a:pt x="824865" y="43814"/>
                    <a:pt x="819150" y="43814"/>
                  </a:cubicBezTo>
                  <a:cubicBezTo>
                    <a:pt x="816610" y="43814"/>
                    <a:pt x="814705" y="43814"/>
                    <a:pt x="812800" y="45084"/>
                  </a:cubicBezTo>
                  <a:cubicBezTo>
                    <a:pt x="810895" y="45719"/>
                    <a:pt x="808990" y="46989"/>
                    <a:pt x="807720" y="48894"/>
                  </a:cubicBezTo>
                  <a:cubicBezTo>
                    <a:pt x="806450" y="50799"/>
                    <a:pt x="805180" y="52704"/>
                    <a:pt x="804545" y="55244"/>
                  </a:cubicBezTo>
                  <a:cubicBezTo>
                    <a:pt x="803910" y="57784"/>
                    <a:pt x="803275" y="60324"/>
                    <a:pt x="803275" y="63499"/>
                  </a:cubicBezTo>
                  <a:lnTo>
                    <a:pt x="803275" y="109219"/>
                  </a:lnTo>
                  <a:lnTo>
                    <a:pt x="788035" y="109219"/>
                  </a:lnTo>
                  <a:lnTo>
                    <a:pt x="788035" y="8889"/>
                  </a:lnTo>
                  <a:close/>
                  <a:moveTo>
                    <a:pt x="104774" y="634"/>
                  </a:moveTo>
                  <a:lnTo>
                    <a:pt x="104774" y="38099"/>
                  </a:lnTo>
                  <a:cubicBezTo>
                    <a:pt x="104774" y="38099"/>
                    <a:pt x="106679" y="35559"/>
                    <a:pt x="108584" y="34289"/>
                  </a:cubicBezTo>
                  <a:cubicBezTo>
                    <a:pt x="109854" y="33019"/>
                    <a:pt x="111759" y="32384"/>
                    <a:pt x="113029" y="31114"/>
                  </a:cubicBezTo>
                  <a:cubicBezTo>
                    <a:pt x="114934" y="30479"/>
                    <a:pt x="116839" y="29844"/>
                    <a:pt x="118744" y="29209"/>
                  </a:cubicBezTo>
                  <a:cubicBezTo>
                    <a:pt x="120649" y="29209"/>
                    <a:pt x="122554" y="29209"/>
                    <a:pt x="124459" y="29209"/>
                  </a:cubicBezTo>
                  <a:cubicBezTo>
                    <a:pt x="128904" y="29209"/>
                    <a:pt x="133349" y="29844"/>
                    <a:pt x="136524" y="31749"/>
                  </a:cubicBezTo>
                  <a:cubicBezTo>
                    <a:pt x="139699" y="33019"/>
                    <a:pt x="142874" y="35559"/>
                    <a:pt x="145414" y="38099"/>
                  </a:cubicBezTo>
                  <a:cubicBezTo>
                    <a:pt x="147954" y="41274"/>
                    <a:pt x="149224" y="44449"/>
                    <a:pt x="150494" y="49529"/>
                  </a:cubicBezTo>
                  <a:cubicBezTo>
                    <a:pt x="151764" y="53974"/>
                    <a:pt x="152399" y="59054"/>
                    <a:pt x="152399" y="64134"/>
                  </a:cubicBezTo>
                  <a:lnTo>
                    <a:pt x="152399" y="108584"/>
                  </a:lnTo>
                  <a:lnTo>
                    <a:pt x="137159" y="108584"/>
                  </a:lnTo>
                  <a:lnTo>
                    <a:pt x="136524" y="108584"/>
                  </a:lnTo>
                  <a:lnTo>
                    <a:pt x="136524" y="64769"/>
                  </a:lnTo>
                  <a:cubicBezTo>
                    <a:pt x="136524" y="57784"/>
                    <a:pt x="135254" y="52069"/>
                    <a:pt x="132714" y="48894"/>
                  </a:cubicBezTo>
                  <a:cubicBezTo>
                    <a:pt x="130174" y="45084"/>
                    <a:pt x="126364" y="43814"/>
                    <a:pt x="120649" y="43814"/>
                  </a:cubicBezTo>
                  <a:cubicBezTo>
                    <a:pt x="118109" y="43814"/>
                    <a:pt x="116204" y="43814"/>
                    <a:pt x="114299" y="45084"/>
                  </a:cubicBezTo>
                  <a:cubicBezTo>
                    <a:pt x="112394" y="45719"/>
                    <a:pt x="110489" y="46989"/>
                    <a:pt x="109219" y="48894"/>
                  </a:cubicBezTo>
                  <a:cubicBezTo>
                    <a:pt x="107949" y="50799"/>
                    <a:pt x="106679" y="52704"/>
                    <a:pt x="106044" y="55244"/>
                  </a:cubicBezTo>
                  <a:cubicBezTo>
                    <a:pt x="105409" y="57784"/>
                    <a:pt x="104774" y="60324"/>
                    <a:pt x="104774" y="63499"/>
                  </a:cubicBezTo>
                  <a:lnTo>
                    <a:pt x="104774" y="109219"/>
                  </a:lnTo>
                  <a:lnTo>
                    <a:pt x="89534" y="109219"/>
                  </a:lnTo>
                  <a:lnTo>
                    <a:pt x="89534" y="8889"/>
                  </a:lnTo>
                  <a:close/>
                  <a:moveTo>
                    <a:pt x="3894450" y="0"/>
                  </a:moveTo>
                  <a:lnTo>
                    <a:pt x="3894450" y="30480"/>
                  </a:lnTo>
                  <a:lnTo>
                    <a:pt x="3913500" y="30480"/>
                  </a:lnTo>
                  <a:lnTo>
                    <a:pt x="3913500" y="44450"/>
                  </a:lnTo>
                  <a:lnTo>
                    <a:pt x="3894450" y="44450"/>
                  </a:lnTo>
                  <a:lnTo>
                    <a:pt x="3894450" y="86995"/>
                  </a:lnTo>
                  <a:cubicBezTo>
                    <a:pt x="3894450" y="86995"/>
                    <a:pt x="3894450" y="90170"/>
                    <a:pt x="3894450" y="91440"/>
                  </a:cubicBezTo>
                  <a:cubicBezTo>
                    <a:pt x="3894450" y="92710"/>
                    <a:pt x="3895085" y="93345"/>
                    <a:pt x="3895720" y="94615"/>
                  </a:cubicBezTo>
                  <a:cubicBezTo>
                    <a:pt x="3896355" y="95250"/>
                    <a:pt x="3896990" y="95885"/>
                    <a:pt x="3898260" y="95885"/>
                  </a:cubicBezTo>
                  <a:cubicBezTo>
                    <a:pt x="3899530" y="95885"/>
                    <a:pt x="3900800" y="95885"/>
                    <a:pt x="3902070" y="95885"/>
                  </a:cubicBezTo>
                  <a:cubicBezTo>
                    <a:pt x="3903975" y="95885"/>
                    <a:pt x="3905880" y="95885"/>
                    <a:pt x="3908420" y="95250"/>
                  </a:cubicBezTo>
                  <a:cubicBezTo>
                    <a:pt x="3910325" y="94615"/>
                    <a:pt x="3912230" y="93980"/>
                    <a:pt x="3913500" y="93345"/>
                  </a:cubicBezTo>
                  <a:lnTo>
                    <a:pt x="3911595" y="106680"/>
                  </a:lnTo>
                  <a:cubicBezTo>
                    <a:pt x="3911595" y="106680"/>
                    <a:pt x="3907785" y="108585"/>
                    <a:pt x="3905245" y="109220"/>
                  </a:cubicBezTo>
                  <a:cubicBezTo>
                    <a:pt x="3902705" y="109855"/>
                    <a:pt x="3900165" y="110490"/>
                    <a:pt x="3896990" y="110490"/>
                  </a:cubicBezTo>
                  <a:cubicBezTo>
                    <a:pt x="3894450" y="110490"/>
                    <a:pt x="3891910" y="110490"/>
                    <a:pt x="3890005" y="109220"/>
                  </a:cubicBezTo>
                  <a:cubicBezTo>
                    <a:pt x="3888100" y="108585"/>
                    <a:pt x="3886195" y="107315"/>
                    <a:pt x="3884290" y="105410"/>
                  </a:cubicBezTo>
                  <a:cubicBezTo>
                    <a:pt x="3882385" y="103505"/>
                    <a:pt x="3881115" y="101600"/>
                    <a:pt x="3880480" y="99060"/>
                  </a:cubicBezTo>
                  <a:cubicBezTo>
                    <a:pt x="3879845" y="96520"/>
                    <a:pt x="3879210" y="93345"/>
                    <a:pt x="3879210" y="89535"/>
                  </a:cubicBezTo>
                  <a:lnTo>
                    <a:pt x="3879210" y="44450"/>
                  </a:lnTo>
                  <a:lnTo>
                    <a:pt x="3868415" y="44450"/>
                  </a:lnTo>
                  <a:lnTo>
                    <a:pt x="3868415" y="30480"/>
                  </a:lnTo>
                  <a:lnTo>
                    <a:pt x="3879210" y="30480"/>
                  </a:lnTo>
                  <a:lnTo>
                    <a:pt x="3879210" y="8255"/>
                  </a:lnTo>
                  <a:close/>
                  <a:moveTo>
                    <a:pt x="3664581" y="0"/>
                  </a:moveTo>
                  <a:lnTo>
                    <a:pt x="3664581" y="30480"/>
                  </a:lnTo>
                  <a:lnTo>
                    <a:pt x="3683631" y="30480"/>
                  </a:lnTo>
                  <a:lnTo>
                    <a:pt x="3683631" y="44450"/>
                  </a:lnTo>
                  <a:lnTo>
                    <a:pt x="3664581" y="44450"/>
                  </a:lnTo>
                  <a:lnTo>
                    <a:pt x="3664581" y="86995"/>
                  </a:lnTo>
                  <a:cubicBezTo>
                    <a:pt x="3664581" y="86995"/>
                    <a:pt x="3664581" y="90170"/>
                    <a:pt x="3664581" y="91440"/>
                  </a:cubicBezTo>
                  <a:cubicBezTo>
                    <a:pt x="3664581" y="92710"/>
                    <a:pt x="3665216" y="93345"/>
                    <a:pt x="3665851" y="94615"/>
                  </a:cubicBezTo>
                  <a:cubicBezTo>
                    <a:pt x="3666486" y="95250"/>
                    <a:pt x="3667121" y="95885"/>
                    <a:pt x="3668391" y="95885"/>
                  </a:cubicBezTo>
                  <a:cubicBezTo>
                    <a:pt x="3669661" y="95885"/>
                    <a:pt x="3670931" y="95885"/>
                    <a:pt x="3672201" y="95885"/>
                  </a:cubicBezTo>
                  <a:cubicBezTo>
                    <a:pt x="3674106" y="95885"/>
                    <a:pt x="3676011" y="95885"/>
                    <a:pt x="3678551" y="95250"/>
                  </a:cubicBezTo>
                  <a:cubicBezTo>
                    <a:pt x="3680456" y="94615"/>
                    <a:pt x="3682361" y="93980"/>
                    <a:pt x="3683631" y="93345"/>
                  </a:cubicBezTo>
                  <a:lnTo>
                    <a:pt x="3681726" y="106680"/>
                  </a:lnTo>
                  <a:cubicBezTo>
                    <a:pt x="3681726" y="106680"/>
                    <a:pt x="3677916" y="108585"/>
                    <a:pt x="3675376" y="109220"/>
                  </a:cubicBezTo>
                  <a:cubicBezTo>
                    <a:pt x="3672836" y="109855"/>
                    <a:pt x="3670296" y="110490"/>
                    <a:pt x="3667121" y="110490"/>
                  </a:cubicBezTo>
                  <a:cubicBezTo>
                    <a:pt x="3664581" y="110490"/>
                    <a:pt x="3662041" y="110490"/>
                    <a:pt x="3660136" y="109220"/>
                  </a:cubicBezTo>
                  <a:cubicBezTo>
                    <a:pt x="3658231" y="108585"/>
                    <a:pt x="3656326" y="107315"/>
                    <a:pt x="3654421" y="105410"/>
                  </a:cubicBezTo>
                  <a:cubicBezTo>
                    <a:pt x="3652516" y="103505"/>
                    <a:pt x="3651246" y="101600"/>
                    <a:pt x="3650611" y="99060"/>
                  </a:cubicBezTo>
                  <a:cubicBezTo>
                    <a:pt x="3649976" y="96520"/>
                    <a:pt x="3649341" y="93345"/>
                    <a:pt x="3649341" y="89535"/>
                  </a:cubicBezTo>
                  <a:lnTo>
                    <a:pt x="3649341" y="44450"/>
                  </a:lnTo>
                  <a:lnTo>
                    <a:pt x="3638546" y="44450"/>
                  </a:lnTo>
                  <a:lnTo>
                    <a:pt x="3638546" y="30480"/>
                  </a:lnTo>
                  <a:lnTo>
                    <a:pt x="3649341" y="30480"/>
                  </a:lnTo>
                  <a:lnTo>
                    <a:pt x="3649341" y="8255"/>
                  </a:lnTo>
                  <a:close/>
                  <a:moveTo>
                    <a:pt x="3610605" y="0"/>
                  </a:moveTo>
                  <a:lnTo>
                    <a:pt x="3610605" y="30480"/>
                  </a:lnTo>
                  <a:lnTo>
                    <a:pt x="3629655" y="30480"/>
                  </a:lnTo>
                  <a:lnTo>
                    <a:pt x="3629655" y="44450"/>
                  </a:lnTo>
                  <a:lnTo>
                    <a:pt x="3610605" y="44450"/>
                  </a:lnTo>
                  <a:lnTo>
                    <a:pt x="3610605" y="86995"/>
                  </a:lnTo>
                  <a:cubicBezTo>
                    <a:pt x="3610605" y="86995"/>
                    <a:pt x="3610605" y="90170"/>
                    <a:pt x="3610605" y="91440"/>
                  </a:cubicBezTo>
                  <a:cubicBezTo>
                    <a:pt x="3610605" y="92710"/>
                    <a:pt x="3611240" y="93345"/>
                    <a:pt x="3611875" y="94615"/>
                  </a:cubicBezTo>
                  <a:cubicBezTo>
                    <a:pt x="3612510" y="95250"/>
                    <a:pt x="3613145" y="95885"/>
                    <a:pt x="3614415" y="95885"/>
                  </a:cubicBezTo>
                  <a:cubicBezTo>
                    <a:pt x="3615685" y="95885"/>
                    <a:pt x="3616955" y="95885"/>
                    <a:pt x="3618225" y="95885"/>
                  </a:cubicBezTo>
                  <a:cubicBezTo>
                    <a:pt x="3620130" y="95885"/>
                    <a:pt x="3622035" y="95885"/>
                    <a:pt x="3624575" y="95250"/>
                  </a:cubicBezTo>
                  <a:cubicBezTo>
                    <a:pt x="3626480" y="94615"/>
                    <a:pt x="3628385" y="93980"/>
                    <a:pt x="3629655" y="93345"/>
                  </a:cubicBezTo>
                  <a:lnTo>
                    <a:pt x="3627750" y="106680"/>
                  </a:lnTo>
                  <a:cubicBezTo>
                    <a:pt x="3627750" y="106680"/>
                    <a:pt x="3623940" y="108585"/>
                    <a:pt x="3621400" y="109220"/>
                  </a:cubicBezTo>
                  <a:cubicBezTo>
                    <a:pt x="3618860" y="109855"/>
                    <a:pt x="3616320" y="110490"/>
                    <a:pt x="3613145" y="110490"/>
                  </a:cubicBezTo>
                  <a:cubicBezTo>
                    <a:pt x="3610605" y="110490"/>
                    <a:pt x="3608065" y="110490"/>
                    <a:pt x="3606160" y="109220"/>
                  </a:cubicBezTo>
                  <a:cubicBezTo>
                    <a:pt x="3604255" y="108585"/>
                    <a:pt x="3602350" y="107315"/>
                    <a:pt x="3600445" y="105410"/>
                  </a:cubicBezTo>
                  <a:cubicBezTo>
                    <a:pt x="3598540" y="103505"/>
                    <a:pt x="3597270" y="101600"/>
                    <a:pt x="3596635" y="99060"/>
                  </a:cubicBezTo>
                  <a:cubicBezTo>
                    <a:pt x="3596000" y="96520"/>
                    <a:pt x="3595365" y="93345"/>
                    <a:pt x="3595365" y="89535"/>
                  </a:cubicBezTo>
                  <a:lnTo>
                    <a:pt x="3595365" y="44450"/>
                  </a:lnTo>
                  <a:lnTo>
                    <a:pt x="3584570" y="44450"/>
                  </a:lnTo>
                  <a:lnTo>
                    <a:pt x="3584570" y="30480"/>
                  </a:lnTo>
                  <a:lnTo>
                    <a:pt x="3595365" y="30480"/>
                  </a:lnTo>
                  <a:lnTo>
                    <a:pt x="3595365" y="8255"/>
                  </a:lnTo>
                  <a:close/>
                  <a:moveTo>
                    <a:pt x="3445505" y="0"/>
                  </a:moveTo>
                  <a:lnTo>
                    <a:pt x="3445505" y="37465"/>
                  </a:lnTo>
                  <a:cubicBezTo>
                    <a:pt x="3445505" y="37465"/>
                    <a:pt x="3448680" y="34925"/>
                    <a:pt x="3449950" y="33655"/>
                  </a:cubicBezTo>
                  <a:cubicBezTo>
                    <a:pt x="3451220" y="33020"/>
                    <a:pt x="3452490" y="31750"/>
                    <a:pt x="3453760" y="31115"/>
                  </a:cubicBezTo>
                  <a:cubicBezTo>
                    <a:pt x="3455030" y="30480"/>
                    <a:pt x="3456935" y="29845"/>
                    <a:pt x="3458840" y="29210"/>
                  </a:cubicBezTo>
                  <a:cubicBezTo>
                    <a:pt x="3460745" y="29210"/>
                    <a:pt x="3463285" y="28575"/>
                    <a:pt x="3465825" y="28575"/>
                  </a:cubicBezTo>
                  <a:cubicBezTo>
                    <a:pt x="3470270" y="28575"/>
                    <a:pt x="3474080" y="29210"/>
                    <a:pt x="3477890" y="31115"/>
                  </a:cubicBezTo>
                  <a:cubicBezTo>
                    <a:pt x="3481700" y="32385"/>
                    <a:pt x="3484875" y="34925"/>
                    <a:pt x="3487415" y="38735"/>
                  </a:cubicBezTo>
                  <a:cubicBezTo>
                    <a:pt x="3489955" y="41910"/>
                    <a:pt x="3492495" y="46355"/>
                    <a:pt x="3493765" y="51435"/>
                  </a:cubicBezTo>
                  <a:cubicBezTo>
                    <a:pt x="3495035" y="56515"/>
                    <a:pt x="3496305" y="62865"/>
                    <a:pt x="3496305" y="70485"/>
                  </a:cubicBezTo>
                  <a:lnTo>
                    <a:pt x="3495670" y="71120"/>
                  </a:lnTo>
                  <a:cubicBezTo>
                    <a:pt x="3495670" y="77470"/>
                    <a:pt x="3495035" y="83820"/>
                    <a:pt x="3493130" y="88265"/>
                  </a:cubicBezTo>
                  <a:cubicBezTo>
                    <a:pt x="3491225" y="93345"/>
                    <a:pt x="3489320" y="97155"/>
                    <a:pt x="3486145" y="100330"/>
                  </a:cubicBezTo>
                  <a:cubicBezTo>
                    <a:pt x="3483605" y="103505"/>
                    <a:pt x="3479795" y="106045"/>
                    <a:pt x="3476620" y="107315"/>
                  </a:cubicBezTo>
                  <a:cubicBezTo>
                    <a:pt x="3472810" y="109220"/>
                    <a:pt x="3469000" y="109855"/>
                    <a:pt x="3465190" y="109855"/>
                  </a:cubicBezTo>
                  <a:cubicBezTo>
                    <a:pt x="3461380" y="109855"/>
                    <a:pt x="3457570" y="109220"/>
                    <a:pt x="3454395" y="107315"/>
                  </a:cubicBezTo>
                  <a:cubicBezTo>
                    <a:pt x="3450585" y="105410"/>
                    <a:pt x="3448045" y="103505"/>
                    <a:pt x="3445505" y="100965"/>
                  </a:cubicBezTo>
                  <a:lnTo>
                    <a:pt x="3445505" y="107950"/>
                  </a:lnTo>
                  <a:lnTo>
                    <a:pt x="3430265" y="107950"/>
                  </a:lnTo>
                  <a:lnTo>
                    <a:pt x="3430265" y="7620"/>
                  </a:lnTo>
                  <a:close/>
                  <a:moveTo>
                    <a:pt x="2380611" y="0"/>
                  </a:moveTo>
                  <a:lnTo>
                    <a:pt x="2380611" y="30480"/>
                  </a:lnTo>
                  <a:lnTo>
                    <a:pt x="2399661" y="30480"/>
                  </a:lnTo>
                  <a:lnTo>
                    <a:pt x="2399661" y="44450"/>
                  </a:lnTo>
                  <a:lnTo>
                    <a:pt x="2380611" y="44450"/>
                  </a:lnTo>
                  <a:lnTo>
                    <a:pt x="2380611" y="86995"/>
                  </a:lnTo>
                  <a:cubicBezTo>
                    <a:pt x="2380611" y="86995"/>
                    <a:pt x="2380611" y="90170"/>
                    <a:pt x="2380611" y="91440"/>
                  </a:cubicBezTo>
                  <a:cubicBezTo>
                    <a:pt x="2380611" y="92710"/>
                    <a:pt x="2381246" y="93345"/>
                    <a:pt x="2381881" y="94615"/>
                  </a:cubicBezTo>
                  <a:cubicBezTo>
                    <a:pt x="2382516" y="95250"/>
                    <a:pt x="2383151" y="95885"/>
                    <a:pt x="2384421" y="95885"/>
                  </a:cubicBezTo>
                  <a:cubicBezTo>
                    <a:pt x="2385691" y="95885"/>
                    <a:pt x="2386961" y="95885"/>
                    <a:pt x="2388231" y="95885"/>
                  </a:cubicBezTo>
                  <a:cubicBezTo>
                    <a:pt x="2390136" y="95885"/>
                    <a:pt x="2392041" y="95885"/>
                    <a:pt x="2394581" y="95250"/>
                  </a:cubicBezTo>
                  <a:cubicBezTo>
                    <a:pt x="2396486" y="94615"/>
                    <a:pt x="2398391" y="93980"/>
                    <a:pt x="2399661" y="93345"/>
                  </a:cubicBezTo>
                  <a:lnTo>
                    <a:pt x="2397756" y="106680"/>
                  </a:lnTo>
                  <a:cubicBezTo>
                    <a:pt x="2397756" y="106680"/>
                    <a:pt x="2393946" y="108585"/>
                    <a:pt x="2391406" y="109220"/>
                  </a:cubicBezTo>
                  <a:cubicBezTo>
                    <a:pt x="2388866" y="109855"/>
                    <a:pt x="2386326" y="110490"/>
                    <a:pt x="2383151" y="110490"/>
                  </a:cubicBezTo>
                  <a:cubicBezTo>
                    <a:pt x="2380611" y="110490"/>
                    <a:pt x="2378071" y="110490"/>
                    <a:pt x="2376166" y="109220"/>
                  </a:cubicBezTo>
                  <a:cubicBezTo>
                    <a:pt x="2374261" y="108585"/>
                    <a:pt x="2372356" y="107315"/>
                    <a:pt x="2370451" y="105410"/>
                  </a:cubicBezTo>
                  <a:cubicBezTo>
                    <a:pt x="2368546" y="103505"/>
                    <a:pt x="2367276" y="101600"/>
                    <a:pt x="2366641" y="99060"/>
                  </a:cubicBezTo>
                  <a:cubicBezTo>
                    <a:pt x="2366006" y="96520"/>
                    <a:pt x="2365371" y="93345"/>
                    <a:pt x="2365371" y="89535"/>
                  </a:cubicBezTo>
                  <a:lnTo>
                    <a:pt x="2365371" y="44450"/>
                  </a:lnTo>
                  <a:lnTo>
                    <a:pt x="2354576" y="44450"/>
                  </a:lnTo>
                  <a:lnTo>
                    <a:pt x="2354576" y="30480"/>
                  </a:lnTo>
                  <a:lnTo>
                    <a:pt x="2365371" y="30480"/>
                  </a:lnTo>
                  <a:lnTo>
                    <a:pt x="2365371" y="8255"/>
                  </a:lnTo>
                  <a:close/>
                  <a:moveTo>
                    <a:pt x="2150741" y="0"/>
                  </a:moveTo>
                  <a:lnTo>
                    <a:pt x="2150741" y="30480"/>
                  </a:lnTo>
                  <a:lnTo>
                    <a:pt x="2169791" y="30480"/>
                  </a:lnTo>
                  <a:lnTo>
                    <a:pt x="2169791" y="44450"/>
                  </a:lnTo>
                  <a:lnTo>
                    <a:pt x="2150741" y="44450"/>
                  </a:lnTo>
                  <a:lnTo>
                    <a:pt x="2150741" y="86995"/>
                  </a:lnTo>
                  <a:cubicBezTo>
                    <a:pt x="2150741" y="86995"/>
                    <a:pt x="2150741" y="90170"/>
                    <a:pt x="2150741" y="91440"/>
                  </a:cubicBezTo>
                  <a:cubicBezTo>
                    <a:pt x="2150741" y="92710"/>
                    <a:pt x="2151376" y="93345"/>
                    <a:pt x="2152011" y="94615"/>
                  </a:cubicBezTo>
                  <a:cubicBezTo>
                    <a:pt x="2152646" y="95250"/>
                    <a:pt x="2153281" y="95885"/>
                    <a:pt x="2154551" y="95885"/>
                  </a:cubicBezTo>
                  <a:cubicBezTo>
                    <a:pt x="2155821" y="95885"/>
                    <a:pt x="2157091" y="95885"/>
                    <a:pt x="2158361" y="95885"/>
                  </a:cubicBezTo>
                  <a:cubicBezTo>
                    <a:pt x="2160266" y="95885"/>
                    <a:pt x="2162171" y="95885"/>
                    <a:pt x="2164711" y="95250"/>
                  </a:cubicBezTo>
                  <a:cubicBezTo>
                    <a:pt x="2166616" y="94615"/>
                    <a:pt x="2168521" y="93980"/>
                    <a:pt x="2169791" y="93345"/>
                  </a:cubicBezTo>
                  <a:lnTo>
                    <a:pt x="2167886" y="106680"/>
                  </a:lnTo>
                  <a:cubicBezTo>
                    <a:pt x="2167886" y="106680"/>
                    <a:pt x="2164076" y="108585"/>
                    <a:pt x="2161536" y="109220"/>
                  </a:cubicBezTo>
                  <a:cubicBezTo>
                    <a:pt x="2158996" y="109855"/>
                    <a:pt x="2156456" y="110490"/>
                    <a:pt x="2153281" y="110490"/>
                  </a:cubicBezTo>
                  <a:cubicBezTo>
                    <a:pt x="2150741" y="110490"/>
                    <a:pt x="2148201" y="110490"/>
                    <a:pt x="2146296" y="109220"/>
                  </a:cubicBezTo>
                  <a:cubicBezTo>
                    <a:pt x="2144391" y="108585"/>
                    <a:pt x="2142486" y="107315"/>
                    <a:pt x="2140581" y="105410"/>
                  </a:cubicBezTo>
                  <a:cubicBezTo>
                    <a:pt x="2138676" y="103505"/>
                    <a:pt x="2137406" y="101600"/>
                    <a:pt x="2136771" y="99060"/>
                  </a:cubicBezTo>
                  <a:cubicBezTo>
                    <a:pt x="2136136" y="96520"/>
                    <a:pt x="2135501" y="93345"/>
                    <a:pt x="2135501" y="89535"/>
                  </a:cubicBezTo>
                  <a:lnTo>
                    <a:pt x="2135501" y="44450"/>
                  </a:lnTo>
                  <a:lnTo>
                    <a:pt x="2124706" y="44450"/>
                  </a:lnTo>
                  <a:lnTo>
                    <a:pt x="2124706" y="30480"/>
                  </a:lnTo>
                  <a:lnTo>
                    <a:pt x="2135501" y="30480"/>
                  </a:lnTo>
                  <a:lnTo>
                    <a:pt x="2135501" y="8255"/>
                  </a:lnTo>
                  <a:close/>
                  <a:moveTo>
                    <a:pt x="2096131" y="0"/>
                  </a:moveTo>
                  <a:lnTo>
                    <a:pt x="2096131" y="30480"/>
                  </a:lnTo>
                  <a:lnTo>
                    <a:pt x="2115181" y="30480"/>
                  </a:lnTo>
                  <a:lnTo>
                    <a:pt x="2115181" y="44450"/>
                  </a:lnTo>
                  <a:lnTo>
                    <a:pt x="2096131" y="44450"/>
                  </a:lnTo>
                  <a:lnTo>
                    <a:pt x="2096131" y="86995"/>
                  </a:lnTo>
                  <a:cubicBezTo>
                    <a:pt x="2096131" y="86995"/>
                    <a:pt x="2096131" y="90170"/>
                    <a:pt x="2096131" y="91440"/>
                  </a:cubicBezTo>
                  <a:cubicBezTo>
                    <a:pt x="2096131" y="92710"/>
                    <a:pt x="2096766" y="93345"/>
                    <a:pt x="2097401" y="94615"/>
                  </a:cubicBezTo>
                  <a:cubicBezTo>
                    <a:pt x="2098036" y="95250"/>
                    <a:pt x="2098671" y="95885"/>
                    <a:pt x="2099941" y="95885"/>
                  </a:cubicBezTo>
                  <a:cubicBezTo>
                    <a:pt x="2101211" y="95885"/>
                    <a:pt x="2102481" y="95885"/>
                    <a:pt x="2103751" y="95885"/>
                  </a:cubicBezTo>
                  <a:cubicBezTo>
                    <a:pt x="2105656" y="95885"/>
                    <a:pt x="2107561" y="95885"/>
                    <a:pt x="2110101" y="95250"/>
                  </a:cubicBezTo>
                  <a:cubicBezTo>
                    <a:pt x="2112006" y="94615"/>
                    <a:pt x="2113911" y="93980"/>
                    <a:pt x="2115181" y="93345"/>
                  </a:cubicBezTo>
                  <a:lnTo>
                    <a:pt x="2113276" y="106680"/>
                  </a:lnTo>
                  <a:cubicBezTo>
                    <a:pt x="2113276" y="106680"/>
                    <a:pt x="2109466" y="108585"/>
                    <a:pt x="2106926" y="109220"/>
                  </a:cubicBezTo>
                  <a:cubicBezTo>
                    <a:pt x="2104386" y="109855"/>
                    <a:pt x="2101846" y="110490"/>
                    <a:pt x="2098671" y="110490"/>
                  </a:cubicBezTo>
                  <a:cubicBezTo>
                    <a:pt x="2096131" y="110490"/>
                    <a:pt x="2093591" y="110490"/>
                    <a:pt x="2091686" y="109220"/>
                  </a:cubicBezTo>
                  <a:cubicBezTo>
                    <a:pt x="2089781" y="108585"/>
                    <a:pt x="2087876" y="107315"/>
                    <a:pt x="2085971" y="105410"/>
                  </a:cubicBezTo>
                  <a:cubicBezTo>
                    <a:pt x="2084066" y="103505"/>
                    <a:pt x="2082796" y="101600"/>
                    <a:pt x="2082161" y="99060"/>
                  </a:cubicBezTo>
                  <a:cubicBezTo>
                    <a:pt x="2081526" y="96520"/>
                    <a:pt x="2080891" y="93345"/>
                    <a:pt x="2080891" y="89535"/>
                  </a:cubicBezTo>
                  <a:lnTo>
                    <a:pt x="2080891" y="44450"/>
                  </a:lnTo>
                  <a:lnTo>
                    <a:pt x="2070096" y="44450"/>
                  </a:lnTo>
                  <a:lnTo>
                    <a:pt x="2070096" y="30480"/>
                  </a:lnTo>
                  <a:lnTo>
                    <a:pt x="2080891" y="30480"/>
                  </a:lnTo>
                  <a:lnTo>
                    <a:pt x="2080891" y="8255"/>
                  </a:lnTo>
                  <a:close/>
                  <a:moveTo>
                    <a:pt x="1931665" y="0"/>
                  </a:moveTo>
                  <a:lnTo>
                    <a:pt x="1931665" y="37465"/>
                  </a:lnTo>
                  <a:cubicBezTo>
                    <a:pt x="1931665" y="37465"/>
                    <a:pt x="1934840" y="34925"/>
                    <a:pt x="1936110" y="33655"/>
                  </a:cubicBezTo>
                  <a:cubicBezTo>
                    <a:pt x="1937380" y="33020"/>
                    <a:pt x="1938650" y="31750"/>
                    <a:pt x="1939920" y="31115"/>
                  </a:cubicBezTo>
                  <a:cubicBezTo>
                    <a:pt x="1941190" y="30480"/>
                    <a:pt x="1943095" y="29845"/>
                    <a:pt x="1945000" y="29210"/>
                  </a:cubicBezTo>
                  <a:cubicBezTo>
                    <a:pt x="1946905" y="29210"/>
                    <a:pt x="1949445" y="28575"/>
                    <a:pt x="1951985" y="28575"/>
                  </a:cubicBezTo>
                  <a:cubicBezTo>
                    <a:pt x="1956430" y="28575"/>
                    <a:pt x="1960240" y="29210"/>
                    <a:pt x="1964050" y="31115"/>
                  </a:cubicBezTo>
                  <a:cubicBezTo>
                    <a:pt x="1967860" y="32385"/>
                    <a:pt x="1971035" y="34925"/>
                    <a:pt x="1973575" y="38735"/>
                  </a:cubicBezTo>
                  <a:cubicBezTo>
                    <a:pt x="1976115" y="41910"/>
                    <a:pt x="1978655" y="46355"/>
                    <a:pt x="1979925" y="51435"/>
                  </a:cubicBezTo>
                  <a:cubicBezTo>
                    <a:pt x="1981195" y="56515"/>
                    <a:pt x="1982465" y="62865"/>
                    <a:pt x="1982465" y="70485"/>
                  </a:cubicBezTo>
                  <a:lnTo>
                    <a:pt x="1981830" y="71120"/>
                  </a:lnTo>
                  <a:cubicBezTo>
                    <a:pt x="1981830" y="77470"/>
                    <a:pt x="1981195" y="83820"/>
                    <a:pt x="1979290" y="88265"/>
                  </a:cubicBezTo>
                  <a:cubicBezTo>
                    <a:pt x="1977385" y="93345"/>
                    <a:pt x="1975480" y="97155"/>
                    <a:pt x="1972305" y="100330"/>
                  </a:cubicBezTo>
                  <a:cubicBezTo>
                    <a:pt x="1969765" y="103505"/>
                    <a:pt x="1965955" y="106045"/>
                    <a:pt x="1962780" y="107315"/>
                  </a:cubicBezTo>
                  <a:cubicBezTo>
                    <a:pt x="1958970" y="109220"/>
                    <a:pt x="1955160" y="109855"/>
                    <a:pt x="1951350" y="109855"/>
                  </a:cubicBezTo>
                  <a:cubicBezTo>
                    <a:pt x="1947540" y="109855"/>
                    <a:pt x="1943730" y="109220"/>
                    <a:pt x="1940555" y="107315"/>
                  </a:cubicBezTo>
                  <a:cubicBezTo>
                    <a:pt x="1936745" y="105410"/>
                    <a:pt x="1934205" y="103505"/>
                    <a:pt x="1931665" y="100965"/>
                  </a:cubicBezTo>
                  <a:lnTo>
                    <a:pt x="1931665" y="107950"/>
                  </a:lnTo>
                  <a:lnTo>
                    <a:pt x="1916425" y="107950"/>
                  </a:lnTo>
                  <a:lnTo>
                    <a:pt x="1916425" y="7620"/>
                  </a:lnTo>
                  <a:close/>
                  <a:moveTo>
                    <a:pt x="1316991" y="0"/>
                  </a:moveTo>
                  <a:lnTo>
                    <a:pt x="1316991" y="30480"/>
                  </a:lnTo>
                  <a:lnTo>
                    <a:pt x="1336041" y="30480"/>
                  </a:lnTo>
                  <a:lnTo>
                    <a:pt x="1336041" y="44450"/>
                  </a:lnTo>
                  <a:lnTo>
                    <a:pt x="1316991" y="44450"/>
                  </a:lnTo>
                  <a:lnTo>
                    <a:pt x="1316991" y="86995"/>
                  </a:lnTo>
                  <a:cubicBezTo>
                    <a:pt x="1316991" y="86995"/>
                    <a:pt x="1316991" y="90170"/>
                    <a:pt x="1316991" y="91440"/>
                  </a:cubicBezTo>
                  <a:cubicBezTo>
                    <a:pt x="1316991" y="92710"/>
                    <a:pt x="1317627" y="93345"/>
                    <a:pt x="1318261" y="94615"/>
                  </a:cubicBezTo>
                  <a:cubicBezTo>
                    <a:pt x="1318896" y="95250"/>
                    <a:pt x="1319531" y="95885"/>
                    <a:pt x="1320801" y="95885"/>
                  </a:cubicBezTo>
                  <a:cubicBezTo>
                    <a:pt x="1322072" y="95885"/>
                    <a:pt x="1323341" y="95885"/>
                    <a:pt x="1324611" y="95885"/>
                  </a:cubicBezTo>
                  <a:cubicBezTo>
                    <a:pt x="1326516" y="95885"/>
                    <a:pt x="1328422" y="95885"/>
                    <a:pt x="1330961" y="95250"/>
                  </a:cubicBezTo>
                  <a:cubicBezTo>
                    <a:pt x="1332867" y="94615"/>
                    <a:pt x="1334772" y="93980"/>
                    <a:pt x="1336041" y="93345"/>
                  </a:cubicBezTo>
                  <a:lnTo>
                    <a:pt x="1334136" y="106680"/>
                  </a:lnTo>
                  <a:cubicBezTo>
                    <a:pt x="1334136" y="106680"/>
                    <a:pt x="1330326" y="108585"/>
                    <a:pt x="1327786" y="109220"/>
                  </a:cubicBezTo>
                  <a:cubicBezTo>
                    <a:pt x="1325246" y="109855"/>
                    <a:pt x="1322706" y="110490"/>
                    <a:pt x="1319531" y="110490"/>
                  </a:cubicBezTo>
                  <a:cubicBezTo>
                    <a:pt x="1316991" y="110490"/>
                    <a:pt x="1314451" y="110490"/>
                    <a:pt x="1312546" y="109220"/>
                  </a:cubicBezTo>
                  <a:cubicBezTo>
                    <a:pt x="1310641" y="108585"/>
                    <a:pt x="1308736" y="107315"/>
                    <a:pt x="1306831" y="105410"/>
                  </a:cubicBezTo>
                  <a:cubicBezTo>
                    <a:pt x="1304926" y="103505"/>
                    <a:pt x="1303656" y="101600"/>
                    <a:pt x="1303021" y="99060"/>
                  </a:cubicBezTo>
                  <a:cubicBezTo>
                    <a:pt x="1302386" y="96520"/>
                    <a:pt x="1301751" y="93345"/>
                    <a:pt x="1301751" y="89535"/>
                  </a:cubicBezTo>
                  <a:lnTo>
                    <a:pt x="1301751" y="44450"/>
                  </a:lnTo>
                  <a:lnTo>
                    <a:pt x="1290956" y="44450"/>
                  </a:lnTo>
                  <a:lnTo>
                    <a:pt x="1290956" y="30480"/>
                  </a:lnTo>
                  <a:lnTo>
                    <a:pt x="1301751" y="30480"/>
                  </a:lnTo>
                  <a:lnTo>
                    <a:pt x="1301751" y="8255"/>
                  </a:lnTo>
                  <a:close/>
                  <a:moveTo>
                    <a:pt x="751206" y="0"/>
                  </a:moveTo>
                  <a:lnTo>
                    <a:pt x="751206" y="30480"/>
                  </a:lnTo>
                  <a:lnTo>
                    <a:pt x="770256" y="30480"/>
                  </a:lnTo>
                  <a:lnTo>
                    <a:pt x="770256" y="44450"/>
                  </a:lnTo>
                  <a:lnTo>
                    <a:pt x="751206" y="44450"/>
                  </a:lnTo>
                  <a:lnTo>
                    <a:pt x="751206" y="86995"/>
                  </a:lnTo>
                  <a:cubicBezTo>
                    <a:pt x="751206" y="86995"/>
                    <a:pt x="751206" y="90170"/>
                    <a:pt x="751206" y="91440"/>
                  </a:cubicBezTo>
                  <a:cubicBezTo>
                    <a:pt x="751206" y="92710"/>
                    <a:pt x="751841" y="93345"/>
                    <a:pt x="752476" y="94615"/>
                  </a:cubicBezTo>
                  <a:cubicBezTo>
                    <a:pt x="753111" y="95250"/>
                    <a:pt x="753746" y="95885"/>
                    <a:pt x="755016" y="95885"/>
                  </a:cubicBezTo>
                  <a:cubicBezTo>
                    <a:pt x="756286" y="95885"/>
                    <a:pt x="757556" y="95885"/>
                    <a:pt x="758826" y="95885"/>
                  </a:cubicBezTo>
                  <a:cubicBezTo>
                    <a:pt x="760731" y="95885"/>
                    <a:pt x="762636" y="95885"/>
                    <a:pt x="765176" y="95250"/>
                  </a:cubicBezTo>
                  <a:cubicBezTo>
                    <a:pt x="767081" y="94615"/>
                    <a:pt x="768986" y="93980"/>
                    <a:pt x="770256" y="93345"/>
                  </a:cubicBezTo>
                  <a:lnTo>
                    <a:pt x="768351" y="106680"/>
                  </a:lnTo>
                  <a:cubicBezTo>
                    <a:pt x="768351" y="106680"/>
                    <a:pt x="764541" y="108585"/>
                    <a:pt x="762001" y="109220"/>
                  </a:cubicBezTo>
                  <a:cubicBezTo>
                    <a:pt x="759461" y="109855"/>
                    <a:pt x="756921" y="110490"/>
                    <a:pt x="753746" y="110490"/>
                  </a:cubicBezTo>
                  <a:cubicBezTo>
                    <a:pt x="751206" y="110490"/>
                    <a:pt x="748666" y="110490"/>
                    <a:pt x="746761" y="109220"/>
                  </a:cubicBezTo>
                  <a:cubicBezTo>
                    <a:pt x="744856" y="108585"/>
                    <a:pt x="742951" y="107315"/>
                    <a:pt x="741045" y="105410"/>
                  </a:cubicBezTo>
                  <a:cubicBezTo>
                    <a:pt x="739141" y="103505"/>
                    <a:pt x="737871" y="101600"/>
                    <a:pt x="737236" y="99060"/>
                  </a:cubicBezTo>
                  <a:cubicBezTo>
                    <a:pt x="736600" y="96520"/>
                    <a:pt x="735966" y="93345"/>
                    <a:pt x="735966" y="89535"/>
                  </a:cubicBezTo>
                  <a:lnTo>
                    <a:pt x="735966" y="44450"/>
                  </a:lnTo>
                  <a:lnTo>
                    <a:pt x="725171" y="44450"/>
                  </a:lnTo>
                  <a:lnTo>
                    <a:pt x="725171" y="30480"/>
                  </a:lnTo>
                  <a:lnTo>
                    <a:pt x="735966" y="30480"/>
                  </a:lnTo>
                  <a:lnTo>
                    <a:pt x="735966" y="8255"/>
                  </a:lnTo>
                  <a:close/>
                  <a:moveTo>
                    <a:pt x="521335" y="0"/>
                  </a:moveTo>
                  <a:lnTo>
                    <a:pt x="521335" y="30480"/>
                  </a:lnTo>
                  <a:lnTo>
                    <a:pt x="540385" y="30480"/>
                  </a:lnTo>
                  <a:lnTo>
                    <a:pt x="540385" y="44450"/>
                  </a:lnTo>
                  <a:lnTo>
                    <a:pt x="521335" y="44450"/>
                  </a:lnTo>
                  <a:lnTo>
                    <a:pt x="521335" y="86995"/>
                  </a:lnTo>
                  <a:cubicBezTo>
                    <a:pt x="521335" y="86995"/>
                    <a:pt x="521335" y="90170"/>
                    <a:pt x="521335" y="91440"/>
                  </a:cubicBezTo>
                  <a:cubicBezTo>
                    <a:pt x="521335" y="92710"/>
                    <a:pt x="521970" y="93345"/>
                    <a:pt x="522605" y="94615"/>
                  </a:cubicBezTo>
                  <a:cubicBezTo>
                    <a:pt x="523240" y="95250"/>
                    <a:pt x="523875" y="95885"/>
                    <a:pt x="525145" y="95885"/>
                  </a:cubicBezTo>
                  <a:cubicBezTo>
                    <a:pt x="526415" y="95885"/>
                    <a:pt x="527685" y="95885"/>
                    <a:pt x="528955" y="95885"/>
                  </a:cubicBezTo>
                  <a:cubicBezTo>
                    <a:pt x="530860" y="95885"/>
                    <a:pt x="532765" y="95885"/>
                    <a:pt x="535305" y="95250"/>
                  </a:cubicBezTo>
                  <a:cubicBezTo>
                    <a:pt x="537210" y="94615"/>
                    <a:pt x="539115" y="93980"/>
                    <a:pt x="540385" y="93345"/>
                  </a:cubicBezTo>
                  <a:lnTo>
                    <a:pt x="538480" y="106680"/>
                  </a:lnTo>
                  <a:cubicBezTo>
                    <a:pt x="538480" y="106680"/>
                    <a:pt x="534670" y="108585"/>
                    <a:pt x="532130" y="109220"/>
                  </a:cubicBezTo>
                  <a:cubicBezTo>
                    <a:pt x="529590" y="109855"/>
                    <a:pt x="527050" y="110490"/>
                    <a:pt x="523875" y="110490"/>
                  </a:cubicBezTo>
                  <a:cubicBezTo>
                    <a:pt x="521335" y="110490"/>
                    <a:pt x="518795" y="110490"/>
                    <a:pt x="516890" y="109220"/>
                  </a:cubicBezTo>
                  <a:cubicBezTo>
                    <a:pt x="514985" y="108585"/>
                    <a:pt x="513080" y="107315"/>
                    <a:pt x="511175" y="105410"/>
                  </a:cubicBezTo>
                  <a:cubicBezTo>
                    <a:pt x="509270" y="103505"/>
                    <a:pt x="508000" y="101600"/>
                    <a:pt x="507365" y="99060"/>
                  </a:cubicBezTo>
                  <a:cubicBezTo>
                    <a:pt x="506730" y="96520"/>
                    <a:pt x="506095" y="93345"/>
                    <a:pt x="506095" y="89535"/>
                  </a:cubicBezTo>
                  <a:lnTo>
                    <a:pt x="506095" y="44450"/>
                  </a:lnTo>
                  <a:lnTo>
                    <a:pt x="495300" y="44450"/>
                  </a:lnTo>
                  <a:lnTo>
                    <a:pt x="495300" y="30480"/>
                  </a:lnTo>
                  <a:lnTo>
                    <a:pt x="506095" y="30480"/>
                  </a:lnTo>
                  <a:lnTo>
                    <a:pt x="506095" y="8255"/>
                  </a:lnTo>
                  <a:close/>
                  <a:moveTo>
                    <a:pt x="466724" y="0"/>
                  </a:moveTo>
                  <a:lnTo>
                    <a:pt x="466724" y="30480"/>
                  </a:lnTo>
                  <a:lnTo>
                    <a:pt x="485774" y="30480"/>
                  </a:lnTo>
                  <a:lnTo>
                    <a:pt x="485774" y="44450"/>
                  </a:lnTo>
                  <a:lnTo>
                    <a:pt x="466724" y="44450"/>
                  </a:lnTo>
                  <a:lnTo>
                    <a:pt x="466724" y="86995"/>
                  </a:lnTo>
                  <a:cubicBezTo>
                    <a:pt x="466724" y="86995"/>
                    <a:pt x="466724" y="90170"/>
                    <a:pt x="466724" y="91440"/>
                  </a:cubicBezTo>
                  <a:cubicBezTo>
                    <a:pt x="466724" y="92710"/>
                    <a:pt x="467359" y="93345"/>
                    <a:pt x="467994" y="94615"/>
                  </a:cubicBezTo>
                  <a:cubicBezTo>
                    <a:pt x="468629" y="95250"/>
                    <a:pt x="469264" y="95885"/>
                    <a:pt x="470534" y="95885"/>
                  </a:cubicBezTo>
                  <a:cubicBezTo>
                    <a:pt x="471804" y="95885"/>
                    <a:pt x="473074" y="95885"/>
                    <a:pt x="474344" y="95885"/>
                  </a:cubicBezTo>
                  <a:cubicBezTo>
                    <a:pt x="476249" y="95885"/>
                    <a:pt x="478154" y="95885"/>
                    <a:pt x="480694" y="95250"/>
                  </a:cubicBezTo>
                  <a:cubicBezTo>
                    <a:pt x="482599" y="94615"/>
                    <a:pt x="484504" y="93980"/>
                    <a:pt x="485774" y="93345"/>
                  </a:cubicBezTo>
                  <a:lnTo>
                    <a:pt x="483869" y="106680"/>
                  </a:lnTo>
                  <a:cubicBezTo>
                    <a:pt x="483869" y="106680"/>
                    <a:pt x="480059" y="108585"/>
                    <a:pt x="477519" y="109220"/>
                  </a:cubicBezTo>
                  <a:cubicBezTo>
                    <a:pt x="474979" y="109855"/>
                    <a:pt x="472439" y="110490"/>
                    <a:pt x="469264" y="110490"/>
                  </a:cubicBezTo>
                  <a:cubicBezTo>
                    <a:pt x="466724" y="110490"/>
                    <a:pt x="464184" y="110490"/>
                    <a:pt x="462279" y="109220"/>
                  </a:cubicBezTo>
                  <a:cubicBezTo>
                    <a:pt x="460374" y="108585"/>
                    <a:pt x="458469" y="107315"/>
                    <a:pt x="456564" y="105410"/>
                  </a:cubicBezTo>
                  <a:cubicBezTo>
                    <a:pt x="454659" y="103505"/>
                    <a:pt x="453389" y="101600"/>
                    <a:pt x="452754" y="99060"/>
                  </a:cubicBezTo>
                  <a:cubicBezTo>
                    <a:pt x="452119" y="96520"/>
                    <a:pt x="451484" y="93345"/>
                    <a:pt x="451484" y="89535"/>
                  </a:cubicBezTo>
                  <a:lnTo>
                    <a:pt x="451484" y="44450"/>
                  </a:lnTo>
                  <a:lnTo>
                    <a:pt x="440689" y="44450"/>
                  </a:lnTo>
                  <a:lnTo>
                    <a:pt x="440689" y="30480"/>
                  </a:lnTo>
                  <a:lnTo>
                    <a:pt x="451484" y="30480"/>
                  </a:lnTo>
                  <a:lnTo>
                    <a:pt x="451484" y="8255"/>
                  </a:lnTo>
                  <a:close/>
                  <a:moveTo>
                    <a:pt x="302259" y="0"/>
                  </a:moveTo>
                  <a:lnTo>
                    <a:pt x="302259" y="37465"/>
                  </a:lnTo>
                  <a:cubicBezTo>
                    <a:pt x="302259" y="37465"/>
                    <a:pt x="305434" y="34925"/>
                    <a:pt x="306704" y="33655"/>
                  </a:cubicBezTo>
                  <a:cubicBezTo>
                    <a:pt x="307974" y="33020"/>
                    <a:pt x="309244" y="31750"/>
                    <a:pt x="310514" y="31115"/>
                  </a:cubicBezTo>
                  <a:cubicBezTo>
                    <a:pt x="311784" y="30480"/>
                    <a:pt x="313689" y="29845"/>
                    <a:pt x="315594" y="29210"/>
                  </a:cubicBezTo>
                  <a:cubicBezTo>
                    <a:pt x="317499" y="29210"/>
                    <a:pt x="320039" y="28575"/>
                    <a:pt x="322579" y="28575"/>
                  </a:cubicBezTo>
                  <a:cubicBezTo>
                    <a:pt x="327024" y="28575"/>
                    <a:pt x="330834" y="29210"/>
                    <a:pt x="334644" y="31115"/>
                  </a:cubicBezTo>
                  <a:cubicBezTo>
                    <a:pt x="338454" y="32385"/>
                    <a:pt x="341629" y="34925"/>
                    <a:pt x="344169" y="38735"/>
                  </a:cubicBezTo>
                  <a:cubicBezTo>
                    <a:pt x="346709" y="41910"/>
                    <a:pt x="349249" y="46355"/>
                    <a:pt x="350519" y="51435"/>
                  </a:cubicBezTo>
                  <a:cubicBezTo>
                    <a:pt x="351789" y="56515"/>
                    <a:pt x="353059" y="62865"/>
                    <a:pt x="353059" y="70485"/>
                  </a:cubicBezTo>
                  <a:lnTo>
                    <a:pt x="352424" y="71120"/>
                  </a:lnTo>
                  <a:cubicBezTo>
                    <a:pt x="352424" y="77470"/>
                    <a:pt x="351789" y="83820"/>
                    <a:pt x="349884" y="88265"/>
                  </a:cubicBezTo>
                  <a:cubicBezTo>
                    <a:pt x="347979" y="93345"/>
                    <a:pt x="346074" y="97155"/>
                    <a:pt x="342899" y="100330"/>
                  </a:cubicBezTo>
                  <a:cubicBezTo>
                    <a:pt x="340359" y="103505"/>
                    <a:pt x="336549" y="106045"/>
                    <a:pt x="333374" y="107315"/>
                  </a:cubicBezTo>
                  <a:cubicBezTo>
                    <a:pt x="329564" y="109220"/>
                    <a:pt x="325754" y="109855"/>
                    <a:pt x="321944" y="109855"/>
                  </a:cubicBezTo>
                  <a:cubicBezTo>
                    <a:pt x="318134" y="109855"/>
                    <a:pt x="314324" y="109220"/>
                    <a:pt x="311149" y="107315"/>
                  </a:cubicBezTo>
                  <a:cubicBezTo>
                    <a:pt x="307339" y="105410"/>
                    <a:pt x="304799" y="103505"/>
                    <a:pt x="302259" y="100965"/>
                  </a:cubicBezTo>
                  <a:lnTo>
                    <a:pt x="302259" y="107950"/>
                  </a:lnTo>
                  <a:lnTo>
                    <a:pt x="287019" y="107950"/>
                  </a:lnTo>
                  <a:lnTo>
                    <a:pt x="287019" y="762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29" name="Google Shape;29;p2"/>
          <p:cNvSpPr txBox="1"/>
          <p:nvPr>
            <p:ph idx="1" type="subTitle"/>
          </p:nvPr>
        </p:nvSpPr>
        <p:spPr>
          <a:xfrm>
            <a:off x="1218338" y="3758091"/>
            <a:ext cx="4907628" cy="511939"/>
          </a:xfrm>
          <a:prstGeom prst="rect">
            <a:avLst/>
          </a:prstGeom>
          <a:noFill/>
          <a:ln>
            <a:noFill/>
          </a:ln>
        </p:spPr>
        <p:txBody>
          <a:bodyPr anchorCtr="0" anchor="t" bIns="0" lIns="0" spcFirstLastPara="1" rIns="0" wrap="square" tIns="0">
            <a:noAutofit/>
          </a:bodyPr>
          <a:lstStyle>
            <a:lvl1pPr lvl="0" algn="l">
              <a:spcBef>
                <a:spcPts val="400"/>
              </a:spcBef>
              <a:spcAft>
                <a:spcPts val="0"/>
              </a:spcAft>
              <a:buSzPts val="1600"/>
              <a:buNone/>
              <a:defRPr sz="1600">
                <a:solidFill>
                  <a:schemeClr val="lt1"/>
                </a:solidFill>
                <a:latin typeface="Inter"/>
                <a:ea typeface="Inter"/>
                <a:cs typeface="Inter"/>
                <a:sym typeface="Inter"/>
              </a:defRPr>
            </a:lvl1pPr>
            <a:lvl2pPr lvl="1" algn="ctr">
              <a:spcBef>
                <a:spcPts val="400"/>
              </a:spcBef>
              <a:spcAft>
                <a:spcPts val="0"/>
              </a:spcAft>
              <a:buSzPts val="2000"/>
              <a:buNone/>
              <a:defRPr sz="2000"/>
            </a:lvl2pPr>
            <a:lvl3pPr lvl="2" algn="ctr">
              <a:spcBef>
                <a:spcPts val="400"/>
              </a:spcBef>
              <a:spcAft>
                <a:spcPts val="0"/>
              </a:spcAft>
              <a:buSzPts val="1800"/>
              <a:buNone/>
              <a:defRPr sz="1800"/>
            </a:lvl3pPr>
            <a:lvl4pPr lvl="3" algn="ctr">
              <a:spcBef>
                <a:spcPts val="600"/>
              </a:spcBef>
              <a:spcAft>
                <a:spcPts val="0"/>
              </a:spcAft>
              <a:buSzPts val="1600"/>
              <a:buNone/>
              <a:defRPr sz="1600"/>
            </a:lvl4pPr>
            <a:lvl5pPr lvl="4" algn="ctr">
              <a:spcBef>
                <a:spcPts val="400"/>
              </a:spcBef>
              <a:spcAft>
                <a:spcPts val="0"/>
              </a:spcAft>
              <a:buSzPts val="1600"/>
              <a:buNone/>
              <a:defRPr sz="1600"/>
            </a:lvl5pPr>
            <a:lvl6pPr lvl="5" algn="ctr">
              <a:spcBef>
                <a:spcPts val="400"/>
              </a:spcBef>
              <a:spcAft>
                <a:spcPts val="0"/>
              </a:spcAft>
              <a:buSzPts val="1600"/>
              <a:buNone/>
              <a:defRPr sz="1600"/>
            </a:lvl6pPr>
            <a:lvl7pPr lvl="6" algn="ctr">
              <a:spcBef>
                <a:spcPts val="400"/>
              </a:spcBef>
              <a:spcAft>
                <a:spcPts val="0"/>
              </a:spcAft>
              <a:buSzPts val="1600"/>
              <a:buNone/>
              <a:defRPr sz="1600"/>
            </a:lvl7pPr>
            <a:lvl8pPr lvl="7" algn="ctr">
              <a:spcBef>
                <a:spcPts val="400"/>
              </a:spcBef>
              <a:spcAft>
                <a:spcPts val="0"/>
              </a:spcAft>
              <a:buSzPts val="1600"/>
              <a:buNone/>
              <a:defRPr sz="1600"/>
            </a:lvl8pPr>
            <a:lvl9pPr lvl="8" algn="ctr">
              <a:spcBef>
                <a:spcPts val="400"/>
              </a:spcBef>
              <a:spcAft>
                <a:spcPts val="400"/>
              </a:spcAft>
              <a:buSzPts val="1600"/>
              <a:buNone/>
              <a:defRPr sz="1600"/>
            </a:lvl9pPr>
          </a:lstStyle>
          <a:p/>
        </p:txBody>
      </p:sp>
      <p:sp>
        <p:nvSpPr>
          <p:cNvPr id="30" name="Google Shape;30;p2"/>
          <p:cNvSpPr txBox="1"/>
          <p:nvPr>
            <p:ph idx="2" type="body"/>
          </p:nvPr>
        </p:nvSpPr>
        <p:spPr>
          <a:xfrm>
            <a:off x="1206763" y="4369091"/>
            <a:ext cx="4906010" cy="246221"/>
          </a:xfrm>
          <a:prstGeom prst="rect">
            <a:avLst/>
          </a:prstGeom>
          <a:noFill/>
          <a:ln>
            <a:noFill/>
          </a:ln>
        </p:spPr>
        <p:txBody>
          <a:bodyPr anchorCtr="0" anchor="t" bIns="0" lIns="0" spcFirstLastPara="1" rIns="0" wrap="square" tIns="0">
            <a:spAutoFit/>
          </a:bodyPr>
          <a:lstStyle>
            <a:lvl1pPr indent="-228600" lvl="0" marL="457200" algn="l">
              <a:spcBef>
                <a:spcPts val="400"/>
              </a:spcBef>
              <a:spcAft>
                <a:spcPts val="0"/>
              </a:spcAft>
              <a:buSzPts val="1600"/>
              <a:buNone/>
              <a:defRPr b="1" sz="1600">
                <a:latin typeface="Inter"/>
                <a:ea typeface="Inter"/>
                <a:cs typeface="Inter"/>
                <a:sym typeface="Inter"/>
              </a:defRPr>
            </a:lvl1pPr>
            <a:lvl2pPr indent="-228600" lvl="1" marL="914400" algn="l">
              <a:spcBef>
                <a:spcPts val="400"/>
              </a:spcBef>
              <a:spcAft>
                <a:spcPts val="0"/>
              </a:spcAft>
              <a:buSzPts val="1600"/>
              <a:buNone/>
              <a:defRPr b="1" sz="1600">
                <a:latin typeface="Inter"/>
                <a:ea typeface="Inter"/>
                <a:cs typeface="Inter"/>
                <a:sym typeface="Inter"/>
              </a:defRPr>
            </a:lvl2pPr>
            <a:lvl3pPr indent="-228600" lvl="2" marL="1371600" algn="l">
              <a:spcBef>
                <a:spcPts val="400"/>
              </a:spcBef>
              <a:spcAft>
                <a:spcPts val="0"/>
              </a:spcAft>
              <a:buSzPts val="1600"/>
              <a:buNone/>
              <a:defRPr b="1" sz="1600">
                <a:latin typeface="Inter"/>
                <a:ea typeface="Inter"/>
                <a:cs typeface="Inter"/>
                <a:sym typeface="Inter"/>
              </a:defRPr>
            </a:lvl3pPr>
            <a:lvl4pPr indent="-228600" lvl="3" marL="1828800" algn="l">
              <a:spcBef>
                <a:spcPts val="600"/>
              </a:spcBef>
              <a:spcAft>
                <a:spcPts val="0"/>
              </a:spcAft>
              <a:buSzPts val="1600"/>
              <a:buNone/>
              <a:defRPr b="1" sz="1600">
                <a:latin typeface="Inter"/>
                <a:ea typeface="Inter"/>
                <a:cs typeface="Inter"/>
                <a:sym typeface="Inter"/>
              </a:defRPr>
            </a:lvl4pPr>
            <a:lvl5pPr indent="-228600" lvl="4" marL="2286000" algn="l">
              <a:spcBef>
                <a:spcPts val="400"/>
              </a:spcBef>
              <a:spcAft>
                <a:spcPts val="0"/>
              </a:spcAft>
              <a:buSzPts val="1600"/>
              <a:buNone/>
              <a:defRPr b="1" sz="1600">
                <a:latin typeface="Inter"/>
                <a:ea typeface="Inter"/>
                <a:cs typeface="Inter"/>
                <a:sym typeface="Inter"/>
              </a:defRPr>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342900" lvl="8" marL="4114800" algn="l">
              <a:spcBef>
                <a:spcPts val="400"/>
              </a:spcBef>
              <a:spcAft>
                <a:spcPts val="400"/>
              </a:spcAft>
              <a:buSzPts val="1800"/>
              <a:buChar char="▪"/>
              <a:defRPr/>
            </a:lvl9pPr>
          </a:lstStyle>
          <a:p/>
        </p:txBody>
      </p:sp>
      <p:grpSp>
        <p:nvGrpSpPr>
          <p:cNvPr id="31" name="Google Shape;31;p2"/>
          <p:cNvGrpSpPr/>
          <p:nvPr/>
        </p:nvGrpSpPr>
        <p:grpSpPr>
          <a:xfrm>
            <a:off x="501828" y="1238429"/>
            <a:ext cx="4887183" cy="3734730"/>
            <a:chOff x="485774" y="1291008"/>
            <a:chExt cx="5706110" cy="4360545"/>
          </a:xfrm>
        </p:grpSpPr>
        <p:sp>
          <p:nvSpPr>
            <p:cNvPr id="32" name="Google Shape;32;p2"/>
            <p:cNvSpPr/>
            <p:nvPr/>
          </p:nvSpPr>
          <p:spPr>
            <a:xfrm>
              <a:off x="485774" y="5549953"/>
              <a:ext cx="508000" cy="101600"/>
            </a:xfrm>
            <a:custGeom>
              <a:rect b="b" l="l" r="r" t="t"/>
              <a:pathLst>
                <a:path extrusionOk="0" h="101600" w="508000">
                  <a:moveTo>
                    <a:pt x="406400" y="0"/>
                  </a:moveTo>
                  <a:lnTo>
                    <a:pt x="508000" y="0"/>
                  </a:lnTo>
                  <a:lnTo>
                    <a:pt x="508000" y="101600"/>
                  </a:lnTo>
                  <a:lnTo>
                    <a:pt x="406400" y="101600"/>
                  </a:lnTo>
                  <a:close/>
                  <a:moveTo>
                    <a:pt x="203200" y="0"/>
                  </a:moveTo>
                  <a:lnTo>
                    <a:pt x="304800" y="0"/>
                  </a:lnTo>
                  <a:lnTo>
                    <a:pt x="304800" y="101600"/>
                  </a:lnTo>
                  <a:lnTo>
                    <a:pt x="203200" y="101600"/>
                  </a:lnTo>
                  <a:close/>
                  <a:moveTo>
                    <a:pt x="0" y="0"/>
                  </a:moveTo>
                  <a:lnTo>
                    <a:pt x="101600" y="0"/>
                  </a:lnTo>
                  <a:lnTo>
                    <a:pt x="101600" y="101600"/>
                  </a:lnTo>
                  <a:lnTo>
                    <a:pt x="0" y="10160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33" name="Google Shape;33;p2"/>
            <p:cNvSpPr/>
            <p:nvPr/>
          </p:nvSpPr>
          <p:spPr>
            <a:xfrm>
              <a:off x="485775" y="1291008"/>
              <a:ext cx="5706109" cy="4359275"/>
            </a:xfrm>
            <a:custGeom>
              <a:rect b="b" l="l" r="r" t="t"/>
              <a:pathLst>
                <a:path extrusionOk="0" h="4359275" w="5706109">
                  <a:moveTo>
                    <a:pt x="0" y="4157346"/>
                  </a:moveTo>
                  <a:lnTo>
                    <a:pt x="101600" y="4157346"/>
                  </a:lnTo>
                  <a:lnTo>
                    <a:pt x="101600" y="1075055"/>
                  </a:lnTo>
                  <a:lnTo>
                    <a:pt x="101600" y="1075055"/>
                  </a:lnTo>
                  <a:lnTo>
                    <a:pt x="191770" y="1059180"/>
                  </a:lnTo>
                  <a:lnTo>
                    <a:pt x="861060" y="942975"/>
                  </a:lnTo>
                  <a:lnTo>
                    <a:pt x="1195705" y="885190"/>
                  </a:lnTo>
                  <a:lnTo>
                    <a:pt x="1362710" y="855980"/>
                  </a:lnTo>
                  <a:lnTo>
                    <a:pt x="1529715" y="826770"/>
                  </a:lnTo>
                  <a:lnTo>
                    <a:pt x="1864360" y="768985"/>
                  </a:lnTo>
                  <a:lnTo>
                    <a:pt x="2031365" y="739775"/>
                  </a:lnTo>
                  <a:lnTo>
                    <a:pt x="2198370" y="710565"/>
                  </a:lnTo>
                  <a:lnTo>
                    <a:pt x="2365375" y="681355"/>
                  </a:lnTo>
                  <a:lnTo>
                    <a:pt x="2532380" y="652145"/>
                  </a:lnTo>
                  <a:lnTo>
                    <a:pt x="2699385" y="622935"/>
                  </a:lnTo>
                  <a:lnTo>
                    <a:pt x="2866390" y="593725"/>
                  </a:lnTo>
                  <a:cubicBezTo>
                    <a:pt x="3731260" y="443865"/>
                    <a:pt x="4596130" y="294005"/>
                    <a:pt x="5461000" y="144145"/>
                  </a:cubicBezTo>
                  <a:lnTo>
                    <a:pt x="5602605" y="119380"/>
                  </a:lnTo>
                  <a:lnTo>
                    <a:pt x="5602605" y="119380"/>
                  </a:lnTo>
                  <a:lnTo>
                    <a:pt x="5602605" y="4257676"/>
                  </a:lnTo>
                  <a:lnTo>
                    <a:pt x="609600" y="4257676"/>
                  </a:lnTo>
                  <a:lnTo>
                    <a:pt x="609600" y="4359276"/>
                  </a:lnTo>
                  <a:lnTo>
                    <a:pt x="5706110" y="4359276"/>
                  </a:lnTo>
                  <a:lnTo>
                    <a:pt x="5706110" y="0"/>
                  </a:lnTo>
                  <a:lnTo>
                    <a:pt x="5704840" y="0"/>
                  </a:lnTo>
                  <a:cubicBezTo>
                    <a:pt x="5618480" y="15240"/>
                    <a:pt x="5532120" y="30480"/>
                    <a:pt x="5445760" y="45085"/>
                  </a:cubicBezTo>
                  <a:cubicBezTo>
                    <a:pt x="4580890" y="194945"/>
                    <a:pt x="3716020" y="344805"/>
                    <a:pt x="2851150" y="494665"/>
                  </a:cubicBezTo>
                  <a:lnTo>
                    <a:pt x="2684145" y="523875"/>
                  </a:lnTo>
                  <a:lnTo>
                    <a:pt x="2517140" y="553085"/>
                  </a:lnTo>
                  <a:lnTo>
                    <a:pt x="2350135" y="582295"/>
                  </a:lnTo>
                  <a:lnTo>
                    <a:pt x="2183130" y="611505"/>
                  </a:lnTo>
                  <a:lnTo>
                    <a:pt x="2016125" y="640715"/>
                  </a:lnTo>
                  <a:lnTo>
                    <a:pt x="1849120" y="669925"/>
                  </a:lnTo>
                  <a:lnTo>
                    <a:pt x="1514475" y="727710"/>
                  </a:lnTo>
                  <a:lnTo>
                    <a:pt x="1347470" y="756920"/>
                  </a:lnTo>
                  <a:lnTo>
                    <a:pt x="1180465" y="786130"/>
                  </a:lnTo>
                  <a:lnTo>
                    <a:pt x="845820" y="843915"/>
                  </a:lnTo>
                  <a:lnTo>
                    <a:pt x="176530" y="960120"/>
                  </a:lnTo>
                  <a:lnTo>
                    <a:pt x="3175" y="989965"/>
                  </a:lnTo>
                  <a:lnTo>
                    <a:pt x="1905" y="989965"/>
                  </a:lnTo>
                  <a:lnTo>
                    <a:pt x="1905" y="4158616"/>
                  </a:lnTo>
                  <a:close/>
                </a:path>
              </a:pathLst>
            </a:custGeom>
            <a:gradFill>
              <a:gsLst>
                <a:gs pos="0">
                  <a:srgbClr val="FFE600"/>
                </a:gs>
                <a:gs pos="46000">
                  <a:srgbClr val="FFE600"/>
                </a:gs>
                <a:gs pos="66000">
                  <a:srgbClr val="FF32FF"/>
                </a:gs>
                <a:gs pos="100000">
                  <a:srgbClr val="32FFFF"/>
                </a:gs>
              </a:gsLst>
              <a:lin ang="186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34" name="Google Shape;34;p2"/>
          <p:cNvSpPr txBox="1"/>
          <p:nvPr>
            <p:ph type="title"/>
          </p:nvPr>
        </p:nvSpPr>
        <p:spPr>
          <a:xfrm>
            <a:off x="905817" y="2020357"/>
            <a:ext cx="4054110" cy="1654043"/>
          </a:xfrm>
          <a:prstGeom prst="rect">
            <a:avLst/>
          </a:prstGeom>
          <a:noFill/>
          <a:ln>
            <a:noFill/>
          </a:ln>
        </p:spPr>
        <p:txBody>
          <a:bodyPr anchorCtr="0" anchor="t" bIns="0" lIns="0" spcFirstLastPara="1" rIns="0" wrap="square" tIns="0">
            <a:noAutofit/>
          </a:bodyPr>
          <a:lstStyle>
            <a:lvl1pPr lvl="0" algn="l">
              <a:lnSpc>
                <a:spcPct val="85000"/>
              </a:lnSpc>
              <a:spcBef>
                <a:spcPts val="0"/>
              </a:spcBef>
              <a:spcAft>
                <a:spcPts val="0"/>
              </a:spcAft>
              <a:buClr>
                <a:schemeClr val="lt1"/>
              </a:buClr>
              <a:buSzPts val="4200"/>
              <a:buFont typeface="Inter"/>
              <a:buNone/>
              <a:defRPr b="1" i="0" sz="4200">
                <a:solidFill>
                  <a:schemeClr val="lt1"/>
                </a:solidFill>
                <a:latin typeface="Inter"/>
                <a:ea typeface="Inter"/>
                <a:cs typeface="Inter"/>
                <a:sym typeface="Inter"/>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A building with a blue circle and a blue circle with a black background&#10;&#10;AI-generated content may be incorrect." id="35" name="Google Shape;35;p2"/>
          <p:cNvPicPr preferRelativeResize="0"/>
          <p:nvPr/>
        </p:nvPicPr>
        <p:blipFill rotWithShape="1">
          <a:blip r:embed="rId3">
            <a:alphaModFix/>
          </a:blip>
          <a:srcRect b="19548" l="46703" r="37380" t="46821"/>
          <a:stretch/>
        </p:blipFill>
        <p:spPr>
          <a:xfrm>
            <a:off x="5067055" y="185194"/>
            <a:ext cx="2016648" cy="4513703"/>
          </a:xfrm>
          <a:prstGeom prst="rect">
            <a:avLst/>
          </a:prstGeom>
          <a:noFill/>
          <a:ln>
            <a:noFill/>
          </a:ln>
        </p:spPr>
      </p:pic>
      <p:pic>
        <p:nvPicPr>
          <p:cNvPr id="36" name="Google Shape;36;p2"/>
          <p:cNvPicPr preferRelativeResize="0"/>
          <p:nvPr/>
        </p:nvPicPr>
        <p:blipFill rotWithShape="1">
          <a:blip r:embed="rId2">
            <a:alphaModFix/>
          </a:blip>
          <a:srcRect b="20949" l="46544" r="41864" t="77229"/>
          <a:stretch/>
        </p:blipFill>
        <p:spPr>
          <a:xfrm>
            <a:off x="5067055" y="4270030"/>
            <a:ext cx="1479150" cy="24622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8" name="Shape 38"/>
        <p:cNvGrpSpPr/>
        <p:nvPr/>
      </p:nvGrpSpPr>
      <p:grpSpPr>
        <a:xfrm>
          <a:off x="0" y="0"/>
          <a:ext cx="0" cy="0"/>
          <a:chOff x="0" y="0"/>
          <a:chExt cx="0" cy="0"/>
        </a:xfrm>
      </p:grpSpPr>
      <p:sp>
        <p:nvSpPr>
          <p:cNvPr id="39" name="Google Shape;39;p4"/>
          <p:cNvSpPr/>
          <p:nvPr>
            <p:ph idx="2" type="pic"/>
          </p:nvPr>
        </p:nvSpPr>
        <p:spPr>
          <a:xfrm>
            <a:off x="1357358" y="2692302"/>
            <a:ext cx="2085188" cy="2085188"/>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 name="Shape 40"/>
        <p:cNvGrpSpPr/>
        <p:nvPr/>
      </p:nvGrpSpPr>
      <p:grpSpPr>
        <a:xfrm>
          <a:off x="0" y="0"/>
          <a:ext cx="0" cy="0"/>
          <a:chOff x="0" y="0"/>
          <a:chExt cx="0" cy="0"/>
        </a:xfrm>
      </p:grpSpPr>
      <p:sp>
        <p:nvSpPr>
          <p:cNvPr id="41" name="Google Shape;41;p5"/>
          <p:cNvSpPr/>
          <p:nvPr>
            <p:ph idx="2" type="pic"/>
          </p:nvPr>
        </p:nvSpPr>
        <p:spPr>
          <a:xfrm>
            <a:off x="940705" y="1563914"/>
            <a:ext cx="3679372" cy="3679372"/>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4" name="Shape 44"/>
        <p:cNvGrpSpPr/>
        <p:nvPr/>
      </p:nvGrpSpPr>
      <p:grpSpPr>
        <a:xfrm>
          <a:off x="0" y="0"/>
          <a:ext cx="0" cy="0"/>
          <a:chOff x="0" y="0"/>
          <a:chExt cx="0" cy="0"/>
        </a:xfrm>
      </p:grpSpPr>
      <p:sp>
        <p:nvSpPr>
          <p:cNvPr id="45" name="Google Shape;45;p7"/>
          <p:cNvSpPr txBox="1"/>
          <p:nvPr>
            <p:ph idx="1" type="body"/>
          </p:nvPr>
        </p:nvSpPr>
        <p:spPr>
          <a:xfrm>
            <a:off x="485521" y="1411287"/>
            <a:ext cx="11224800" cy="4638675"/>
          </a:xfrm>
          <a:prstGeom prst="rect">
            <a:avLst/>
          </a:prstGeom>
          <a:noFill/>
          <a:ln>
            <a:noFill/>
          </a:ln>
        </p:spPr>
        <p:txBody>
          <a:bodyPr anchorCtr="0" anchor="t" bIns="0" lIns="0" spcFirstLastPara="1" rIns="0" wrap="square" tIns="0">
            <a:noAutofit/>
          </a:bodyPr>
          <a:lstStyle>
            <a:lvl1pPr indent="-330200" lvl="0" marL="457200" algn="l">
              <a:spcBef>
                <a:spcPts val="400"/>
              </a:spcBef>
              <a:spcAft>
                <a:spcPts val="0"/>
              </a:spcAft>
              <a:buSzPts val="1600"/>
              <a:buChar char="▪"/>
              <a:defRPr sz="1600"/>
            </a:lvl1pPr>
            <a:lvl2pPr indent="-330200" lvl="1" marL="914400" algn="l">
              <a:spcBef>
                <a:spcPts val="400"/>
              </a:spcBef>
              <a:spcAft>
                <a:spcPts val="0"/>
              </a:spcAft>
              <a:buSzPts val="1600"/>
              <a:buChar char="▪"/>
              <a:defRPr sz="1600"/>
            </a:lvl2pPr>
            <a:lvl3pPr indent="-317500" lvl="2" marL="1371600" algn="l">
              <a:spcBef>
                <a:spcPts val="400"/>
              </a:spcBef>
              <a:spcAft>
                <a:spcPts val="0"/>
              </a:spcAft>
              <a:buSzPts val="1400"/>
              <a:buChar char="▪"/>
              <a:defRPr sz="1400"/>
            </a:lvl3pPr>
            <a:lvl4pPr indent="-304800" lvl="3" marL="1828800" algn="l">
              <a:spcBef>
                <a:spcPts val="400"/>
              </a:spcBef>
              <a:spcAft>
                <a:spcPts val="0"/>
              </a:spcAft>
              <a:buSzPts val="1200"/>
              <a:buChar char="▪"/>
              <a:defRPr sz="1200"/>
            </a:lvl4pPr>
            <a:lvl5pPr indent="-304800" lvl="4" marL="2286000" algn="l">
              <a:spcBef>
                <a:spcPts val="400"/>
              </a:spcBef>
              <a:spcAft>
                <a:spcPts val="0"/>
              </a:spcAft>
              <a:buSzPts val="1200"/>
              <a:buChar char="▪"/>
              <a:defRPr sz="1200"/>
            </a:lvl5pPr>
            <a:lvl6pPr indent="-342900" lvl="5" marL="2743200" algn="l">
              <a:spcBef>
                <a:spcPts val="400"/>
              </a:spcBef>
              <a:spcAft>
                <a:spcPts val="0"/>
              </a:spcAft>
              <a:buSzPts val="1800"/>
              <a:buChar char="▪"/>
              <a:defRPr/>
            </a:lvl6pPr>
            <a:lvl7pPr indent="-342900" lvl="6" marL="3200400" algn="l">
              <a:spcBef>
                <a:spcPts val="400"/>
              </a:spcBef>
              <a:spcAft>
                <a:spcPts val="0"/>
              </a:spcAft>
              <a:buSzPts val="1800"/>
              <a:buChar char="▪"/>
              <a:defRPr/>
            </a:lvl7pPr>
            <a:lvl8pPr indent="-342900" lvl="7" marL="3657600" algn="l">
              <a:spcBef>
                <a:spcPts val="400"/>
              </a:spcBef>
              <a:spcAft>
                <a:spcPts val="0"/>
              </a:spcAft>
              <a:buSzPts val="1800"/>
              <a:buChar char="▪"/>
              <a:defRPr/>
            </a:lvl8pPr>
            <a:lvl9pPr indent="-228600" lvl="8" marL="4114800" algn="l">
              <a:spcBef>
                <a:spcPts val="1200"/>
              </a:spcBef>
              <a:spcAft>
                <a:spcPts val="1200"/>
              </a:spcAft>
              <a:buSzPts val="1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ilerplate">
  <p:cSld name="Boilerplate">
    <p:spTree>
      <p:nvGrpSpPr>
        <p:cNvPr id="56" name="Shape 56"/>
        <p:cNvGrpSpPr/>
        <p:nvPr/>
      </p:nvGrpSpPr>
      <p:grpSpPr>
        <a:xfrm>
          <a:off x="0" y="0"/>
          <a:ext cx="0" cy="0"/>
          <a:chOff x="0" y="0"/>
          <a:chExt cx="0" cy="0"/>
        </a:xfrm>
      </p:grpSpPr>
      <p:pic>
        <p:nvPicPr>
          <p:cNvPr descr="A bright yellow circle&#10;&#10;Description automatically generated with medium confidence" id="57" name="Google Shape;57;p9"/>
          <p:cNvPicPr preferRelativeResize="0"/>
          <p:nvPr/>
        </p:nvPicPr>
        <p:blipFill rotWithShape="1">
          <a:blip r:embed="rId2">
            <a:alphaModFix/>
          </a:blip>
          <a:srcRect b="0" l="0" r="0" t="0"/>
          <a:stretch/>
        </p:blipFill>
        <p:spPr>
          <a:xfrm flipH="1">
            <a:off x="0" y="0"/>
            <a:ext cx="12192000" cy="6858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slideLayout" Target="../slideLayouts/slideLayout3.xml"/><Relationship Id="rId3" Type="http://schemas.openxmlformats.org/officeDocument/2006/relationships/theme" Target="../theme/theme5.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85523" y="369888"/>
            <a:ext cx="11224347" cy="470898"/>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dk2"/>
              </a:buClr>
              <a:buSzPts val="3600"/>
              <a:buFont typeface="Inter"/>
              <a:buNone/>
              <a:defRPr b="1" i="0" sz="3600" u="none" cap="none" strike="noStrike">
                <a:solidFill>
                  <a:schemeClr val="dk2"/>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85523" y="1411287"/>
            <a:ext cx="11224347" cy="4638675"/>
          </a:xfrm>
          <a:prstGeom prst="rect">
            <a:avLst/>
          </a:prstGeom>
          <a:noFill/>
          <a:ln>
            <a:noFill/>
          </a:ln>
        </p:spPr>
        <p:txBody>
          <a:bodyPr anchorCtr="0" anchor="t" bIns="0" lIns="0" spcFirstLastPara="1" rIns="0" wrap="square" tIns="0">
            <a:noAutofit/>
          </a:bodyPr>
          <a:lstStyle>
            <a:lvl1pPr indent="-355600" lvl="0" marL="457200" marR="0" rtl="0" algn="l">
              <a:spcBef>
                <a:spcPts val="400"/>
              </a:spcBef>
              <a:spcAft>
                <a:spcPts val="0"/>
              </a:spcAft>
              <a:buClr>
                <a:schemeClr val="dk2"/>
              </a:buClr>
              <a:buSzPts val="2000"/>
              <a:buFont typeface="Noto Sans Symbols"/>
              <a:buChar char="▪"/>
              <a:defRPr b="0" i="0" sz="2000" u="none" cap="none" strike="noStrike">
                <a:solidFill>
                  <a:schemeClr val="lt1"/>
                </a:solidFill>
                <a:latin typeface="Inter Light"/>
                <a:ea typeface="Inter Light"/>
                <a:cs typeface="Inter Light"/>
                <a:sym typeface="Inter Light"/>
              </a:defRPr>
            </a:lvl1pPr>
            <a:lvl2pPr indent="-355600" lvl="1" marL="914400" marR="0" rtl="0" algn="l">
              <a:spcBef>
                <a:spcPts val="400"/>
              </a:spcBef>
              <a:spcAft>
                <a:spcPts val="0"/>
              </a:spcAft>
              <a:buClr>
                <a:schemeClr val="dk2"/>
              </a:buClr>
              <a:buSzPts val="2000"/>
              <a:buFont typeface="Noto Sans Symbols"/>
              <a:buChar char="▪"/>
              <a:defRPr b="0" i="0" sz="2000" u="none" cap="none" strike="noStrike">
                <a:solidFill>
                  <a:schemeClr val="lt1"/>
                </a:solidFill>
                <a:latin typeface="Inter Light"/>
                <a:ea typeface="Inter Light"/>
                <a:cs typeface="Inter Light"/>
                <a:sym typeface="Inter Light"/>
              </a:defRPr>
            </a:lvl2pPr>
            <a:lvl3pPr indent="-342900" lvl="2" marL="1371600" marR="0" rtl="0" algn="l">
              <a:spcBef>
                <a:spcPts val="400"/>
              </a:spcBef>
              <a:spcAft>
                <a:spcPts val="0"/>
              </a:spcAft>
              <a:buClr>
                <a:schemeClr val="dk2"/>
              </a:buClr>
              <a:buSzPts val="1800"/>
              <a:buFont typeface="Noto Sans Symbols"/>
              <a:buChar char="▪"/>
              <a:defRPr b="0" i="0" sz="1800" u="none" cap="none" strike="noStrike">
                <a:solidFill>
                  <a:schemeClr val="lt1"/>
                </a:solidFill>
                <a:latin typeface="Inter Light"/>
                <a:ea typeface="Inter Light"/>
                <a:cs typeface="Inter Light"/>
                <a:sym typeface="Inter Light"/>
              </a:defRPr>
            </a:lvl3pPr>
            <a:lvl4pPr indent="-330200" lvl="3" marL="1828800" marR="0" rtl="0" algn="l">
              <a:spcBef>
                <a:spcPts val="600"/>
              </a:spcBef>
              <a:spcAft>
                <a:spcPts val="0"/>
              </a:spcAft>
              <a:buClr>
                <a:schemeClr val="dk2"/>
              </a:buClr>
              <a:buSzPts val="1600"/>
              <a:buFont typeface="Noto Sans Symbols"/>
              <a:buChar char="▪"/>
              <a:defRPr b="0" i="0" sz="1600" u="none" cap="none" strike="noStrike">
                <a:solidFill>
                  <a:schemeClr val="lt1"/>
                </a:solidFill>
                <a:latin typeface="Inter Light"/>
                <a:ea typeface="Inter Light"/>
                <a:cs typeface="Inter Light"/>
                <a:sym typeface="Inter Light"/>
              </a:defRPr>
            </a:lvl4pPr>
            <a:lvl5pPr indent="-330200" lvl="4" marL="2286000" marR="0" rtl="0" algn="l">
              <a:spcBef>
                <a:spcPts val="400"/>
              </a:spcBef>
              <a:spcAft>
                <a:spcPts val="0"/>
              </a:spcAft>
              <a:buClr>
                <a:schemeClr val="dk2"/>
              </a:buClr>
              <a:buSzPts val="1600"/>
              <a:buFont typeface="Noto Sans Symbols"/>
              <a:buChar char="▪"/>
              <a:defRPr b="0" i="0" sz="1600" u="none" cap="none" strike="noStrike">
                <a:solidFill>
                  <a:schemeClr val="lt1"/>
                </a:solidFill>
                <a:latin typeface="Inter Light"/>
                <a:ea typeface="Inter Light"/>
                <a:cs typeface="Inter Light"/>
                <a:sym typeface="Inter Light"/>
              </a:defRPr>
            </a:lvl5pPr>
            <a:lvl6pPr indent="-317500" lvl="5" marL="2743200" marR="0" rtl="0" algn="l">
              <a:spcBef>
                <a:spcPts val="400"/>
              </a:spcBef>
              <a:spcAft>
                <a:spcPts val="0"/>
              </a:spcAft>
              <a:buClr>
                <a:schemeClr val="dk2"/>
              </a:buClr>
              <a:buSzPts val="1400"/>
              <a:buFont typeface="Noto Sans Symbols"/>
              <a:buChar char="▪"/>
              <a:defRPr b="0" i="0" sz="1400" u="none" cap="none" strike="noStrike">
                <a:solidFill>
                  <a:schemeClr val="lt1"/>
                </a:solidFill>
                <a:latin typeface="Inter Light"/>
                <a:ea typeface="Inter Light"/>
                <a:cs typeface="Inter Light"/>
                <a:sym typeface="Inter Light"/>
              </a:defRPr>
            </a:lvl6pPr>
            <a:lvl7pPr indent="-317500" lvl="6" marL="3200400" marR="0" rtl="0" algn="l">
              <a:spcBef>
                <a:spcPts val="400"/>
              </a:spcBef>
              <a:spcAft>
                <a:spcPts val="0"/>
              </a:spcAft>
              <a:buClr>
                <a:schemeClr val="dk2"/>
              </a:buClr>
              <a:buSzPts val="1400"/>
              <a:buFont typeface="Noto Sans Symbols"/>
              <a:buChar char="▪"/>
              <a:defRPr b="0" i="0" sz="1400" u="none" cap="none" strike="noStrike">
                <a:solidFill>
                  <a:schemeClr val="lt1"/>
                </a:solidFill>
                <a:latin typeface="Inter Light"/>
                <a:ea typeface="Inter Light"/>
                <a:cs typeface="Inter Light"/>
                <a:sym typeface="Inter Light"/>
              </a:defRPr>
            </a:lvl7pPr>
            <a:lvl8pPr indent="-304800" lvl="7" marL="3657600" marR="0" rtl="0" algn="l">
              <a:spcBef>
                <a:spcPts val="400"/>
              </a:spcBef>
              <a:spcAft>
                <a:spcPts val="0"/>
              </a:spcAft>
              <a:buClr>
                <a:schemeClr val="dk2"/>
              </a:buClr>
              <a:buSzPts val="1200"/>
              <a:buFont typeface="Noto Sans Symbols"/>
              <a:buChar char="▪"/>
              <a:defRPr b="0" i="0" sz="1200" u="none" cap="none" strike="noStrike">
                <a:solidFill>
                  <a:schemeClr val="lt1"/>
                </a:solidFill>
                <a:latin typeface="Inter Light"/>
                <a:ea typeface="Inter Light"/>
                <a:cs typeface="Inter Light"/>
                <a:sym typeface="Inter Light"/>
              </a:defRPr>
            </a:lvl8pPr>
            <a:lvl9pPr indent="-304800" lvl="8" marL="4114800" marR="0" rtl="0" algn="l">
              <a:spcBef>
                <a:spcPts val="400"/>
              </a:spcBef>
              <a:spcAft>
                <a:spcPts val="400"/>
              </a:spcAft>
              <a:buClr>
                <a:schemeClr val="dk2"/>
              </a:buClr>
              <a:buSzPts val="1200"/>
              <a:buFont typeface="Noto Sans Symbols"/>
              <a:buChar char="▪"/>
              <a:defRPr b="0" i="0" sz="1200" u="none" cap="none" strike="noStrike">
                <a:solidFill>
                  <a:schemeClr val="lt1"/>
                </a:solidFill>
                <a:latin typeface="Inter Light"/>
                <a:ea typeface="Inter Light"/>
                <a:cs typeface="Inter Light"/>
                <a:sym typeface="Inter Light"/>
              </a:defRPr>
            </a:lvl9pPr>
          </a:lstStyle>
          <a:p/>
        </p:txBody>
      </p:sp>
      <p:grpSp>
        <p:nvGrpSpPr>
          <p:cNvPr id="12" name="Google Shape;12;p1"/>
          <p:cNvGrpSpPr/>
          <p:nvPr/>
        </p:nvGrpSpPr>
        <p:grpSpPr>
          <a:xfrm>
            <a:off x="11623900" y="6276977"/>
            <a:ext cx="346158" cy="355219"/>
            <a:chOff x="7110" y="4004"/>
            <a:chExt cx="191" cy="196"/>
          </a:xfrm>
        </p:grpSpPr>
        <p:sp>
          <p:nvSpPr>
            <p:cNvPr id="13" name="Google Shape;13;p1"/>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4" name="Google Shape;14;p1"/>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15" name="Google Shape;15;p1"/>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16" name="Google Shape;16;p1"/>
          <p:cNvSpPr txBox="1"/>
          <p:nvPr>
            <p:ph idx="12" type="sldNum"/>
          </p:nvPr>
        </p:nvSpPr>
        <p:spPr>
          <a:xfrm>
            <a:off x="485747" y="6437115"/>
            <a:ext cx="509098" cy="123111"/>
          </a:xfrm>
          <a:prstGeom prst="rect">
            <a:avLst/>
          </a:prstGeom>
          <a:noFill/>
          <a:ln>
            <a:noFill/>
          </a:ln>
        </p:spPr>
        <p:txBody>
          <a:bodyPr anchorCtr="0" anchor="t" bIns="0" lIns="0" spcFirstLastPara="1" rIns="0" wrap="square" tIns="0">
            <a:spAutoFit/>
          </a:bodyPr>
          <a:lstStyle>
            <a:lvl1pPr indent="0" lvl="0" marL="0" marR="0" rtl="0" algn="l">
              <a:spcBef>
                <a:spcPts val="0"/>
              </a:spcBef>
              <a:buNone/>
              <a:defRPr b="0" sz="800" u="none">
                <a:solidFill>
                  <a:schemeClr val="lt1"/>
                </a:solidFill>
                <a:latin typeface="Inter Light"/>
                <a:ea typeface="Inter Light"/>
                <a:cs typeface="Inter Light"/>
                <a:sym typeface="Inter Light"/>
              </a:defRPr>
            </a:lvl1pPr>
            <a:lvl2pPr indent="0" lvl="1" marL="0" marR="0" rtl="0" algn="l">
              <a:spcBef>
                <a:spcPts val="0"/>
              </a:spcBef>
              <a:buNone/>
              <a:defRPr b="0" sz="800" u="none">
                <a:solidFill>
                  <a:schemeClr val="lt1"/>
                </a:solidFill>
                <a:latin typeface="Inter Light"/>
                <a:ea typeface="Inter Light"/>
                <a:cs typeface="Inter Light"/>
                <a:sym typeface="Inter Light"/>
              </a:defRPr>
            </a:lvl2pPr>
            <a:lvl3pPr indent="0" lvl="2" marL="0" marR="0" rtl="0" algn="l">
              <a:spcBef>
                <a:spcPts val="0"/>
              </a:spcBef>
              <a:buNone/>
              <a:defRPr b="0" sz="800" u="none">
                <a:solidFill>
                  <a:schemeClr val="lt1"/>
                </a:solidFill>
                <a:latin typeface="Inter Light"/>
                <a:ea typeface="Inter Light"/>
                <a:cs typeface="Inter Light"/>
                <a:sym typeface="Inter Light"/>
              </a:defRPr>
            </a:lvl3pPr>
            <a:lvl4pPr indent="0" lvl="3" marL="0" marR="0" rtl="0" algn="l">
              <a:spcBef>
                <a:spcPts val="0"/>
              </a:spcBef>
              <a:buNone/>
              <a:defRPr b="0" sz="800" u="none">
                <a:solidFill>
                  <a:schemeClr val="lt1"/>
                </a:solidFill>
                <a:latin typeface="Inter Light"/>
                <a:ea typeface="Inter Light"/>
                <a:cs typeface="Inter Light"/>
                <a:sym typeface="Inter Light"/>
              </a:defRPr>
            </a:lvl4pPr>
            <a:lvl5pPr indent="0" lvl="4" marL="0" marR="0" rtl="0" algn="l">
              <a:spcBef>
                <a:spcPts val="0"/>
              </a:spcBef>
              <a:buNone/>
              <a:defRPr b="0" sz="800" u="none">
                <a:solidFill>
                  <a:schemeClr val="lt1"/>
                </a:solidFill>
                <a:latin typeface="Inter Light"/>
                <a:ea typeface="Inter Light"/>
                <a:cs typeface="Inter Light"/>
                <a:sym typeface="Inter Light"/>
              </a:defRPr>
            </a:lvl5pPr>
            <a:lvl6pPr indent="0" lvl="5" marL="0" marR="0" rtl="0" algn="l">
              <a:spcBef>
                <a:spcPts val="0"/>
              </a:spcBef>
              <a:buNone/>
              <a:defRPr b="0" sz="800" u="none">
                <a:solidFill>
                  <a:schemeClr val="lt1"/>
                </a:solidFill>
                <a:latin typeface="Inter Light"/>
                <a:ea typeface="Inter Light"/>
                <a:cs typeface="Inter Light"/>
                <a:sym typeface="Inter Light"/>
              </a:defRPr>
            </a:lvl6pPr>
            <a:lvl7pPr indent="0" lvl="6" marL="0" marR="0" rtl="0" algn="l">
              <a:spcBef>
                <a:spcPts val="0"/>
              </a:spcBef>
              <a:buNone/>
              <a:defRPr b="0" sz="800" u="none">
                <a:solidFill>
                  <a:schemeClr val="lt1"/>
                </a:solidFill>
                <a:latin typeface="Inter Light"/>
                <a:ea typeface="Inter Light"/>
                <a:cs typeface="Inter Light"/>
                <a:sym typeface="Inter Light"/>
              </a:defRPr>
            </a:lvl7pPr>
            <a:lvl8pPr indent="0" lvl="7" marL="0" marR="0" rtl="0" algn="l">
              <a:spcBef>
                <a:spcPts val="0"/>
              </a:spcBef>
              <a:buNone/>
              <a:defRPr b="0" sz="800" u="none">
                <a:solidFill>
                  <a:schemeClr val="lt1"/>
                </a:solidFill>
                <a:latin typeface="Inter Light"/>
                <a:ea typeface="Inter Light"/>
                <a:cs typeface="Inter Light"/>
                <a:sym typeface="Inter Light"/>
              </a:defRPr>
            </a:lvl8pPr>
            <a:lvl9pPr indent="0" lvl="8" marL="0" marR="0" rtl="0" algn="l">
              <a:spcBef>
                <a:spcPts val="0"/>
              </a:spcBef>
              <a:buNone/>
              <a:defRPr b="0" sz="800" u="none">
                <a:solidFill>
                  <a:schemeClr val="lt1"/>
                </a:solidFill>
                <a:latin typeface="Inter Light"/>
                <a:ea typeface="Inter Light"/>
                <a:cs typeface="Inter Light"/>
                <a:sym typeface="Inter Light"/>
              </a:defRPr>
            </a:lvl9pPr>
          </a:lstStyle>
          <a:p>
            <a:pPr indent="0" lvl="0" marL="0" rtl="0" algn="l">
              <a:spcBef>
                <a:spcPts val="0"/>
              </a:spcBef>
              <a:spcAft>
                <a:spcPts val="0"/>
              </a:spcAft>
              <a:buNone/>
            </a:pPr>
            <a:fld id="{00000000-1234-1234-1234-123412341234}" type="slidenum">
              <a:rPr lang="en-IN"/>
              <a:t>‹#›</a:t>
            </a:fld>
            <a:endParaRPr/>
          </a:p>
        </p:txBody>
      </p:sp>
      <p:sp>
        <p:nvSpPr>
          <p:cNvPr id="17" name="Google Shape;17;p1"/>
          <p:cNvSpPr txBox="1"/>
          <p:nvPr>
            <p:ph idx="10" type="dt"/>
          </p:nvPr>
        </p:nvSpPr>
        <p:spPr>
          <a:xfrm>
            <a:off x="994845" y="6437115"/>
            <a:ext cx="1275686" cy="123111"/>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800">
                <a:solidFill>
                  <a:schemeClr val="lt1"/>
                </a:solidFill>
                <a:latin typeface="Inter Light"/>
                <a:ea typeface="Inter Light"/>
                <a:cs typeface="Inter Light"/>
                <a:sym typeface="Inter Light"/>
              </a:defRPr>
            </a:lvl1pPr>
            <a:lvl2pPr lvl="1"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2pPr>
            <a:lvl3pPr lvl="2"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3pPr>
            <a:lvl4pPr lvl="3"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4pPr>
            <a:lvl5pPr lvl="4"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5pPr>
            <a:lvl6pPr lvl="5"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6pPr>
            <a:lvl7pPr lvl="6"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7pPr>
            <a:lvl8pPr lvl="7"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8pPr>
            <a:lvl9pPr lvl="8"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9pPr>
          </a:lstStyle>
          <a:p/>
        </p:txBody>
      </p:sp>
      <p:sp>
        <p:nvSpPr>
          <p:cNvPr id="18" name="Google Shape;18;p1"/>
          <p:cNvSpPr txBox="1"/>
          <p:nvPr>
            <p:ph idx="11" type="ftr"/>
          </p:nvPr>
        </p:nvSpPr>
        <p:spPr>
          <a:xfrm>
            <a:off x="2270531" y="6437115"/>
            <a:ext cx="3825470" cy="123111"/>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800">
                <a:solidFill>
                  <a:schemeClr val="lt1"/>
                </a:solidFill>
                <a:latin typeface="Inter Light"/>
                <a:ea typeface="Inter Light"/>
                <a:cs typeface="Inter Light"/>
                <a:sym typeface="Inter Light"/>
              </a:defRPr>
            </a:lvl1pPr>
            <a:lvl2pPr lvl="1"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2pPr>
            <a:lvl3pPr lvl="2"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3pPr>
            <a:lvl4pPr lvl="3"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4pPr>
            <a:lvl5pPr lvl="4"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5pPr>
            <a:lvl6pPr lvl="5"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6pPr>
            <a:lvl7pPr lvl="6"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7pPr>
            <a:lvl8pPr lvl="7"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8pPr>
            <a:lvl9pPr lvl="8" marR="0" rtl="0" algn="l">
              <a:spcBef>
                <a:spcPts val="0"/>
              </a:spcBef>
              <a:spcAft>
                <a:spcPts val="0"/>
              </a:spcAft>
              <a:buSzPts val="1400"/>
              <a:buNone/>
              <a:defRPr b="0" i="0" sz="1800" u="none" cap="none" strike="noStrike">
                <a:solidFill>
                  <a:schemeClr val="dk1"/>
                </a:solidFill>
                <a:latin typeface="Inter Light"/>
                <a:ea typeface="Inter Light"/>
                <a:cs typeface="Inter Light"/>
                <a:sym typeface="Inter Light"/>
              </a:defRPr>
            </a:lvl9pPr>
          </a:lstStyle>
          <a:p/>
        </p:txBody>
      </p:sp>
    </p:spTree>
  </p:cSld>
  <p:clrMap accent1="accent1" accent2="accent2" accent3="accent3" accent4="accent4" accent5="accent5" accent6="accent6" bg1="lt1" bg2="dk2" tx1="dk1" tx2="lt2" folHlink="folHlink" hlink="hlink"/>
  <p:sldLayoutIdLst>
    <p:sldLayoutId id="2147483648"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378">
          <p15:clr>
            <a:srgbClr val="F26B43"/>
          </p15:clr>
        </p15:guide>
        <p15:guide id="2" pos="302">
          <p15:clr>
            <a:srgbClr val="F26B43"/>
          </p15:clr>
        </p15:guide>
        <p15:guide id="3" orient="horz" pos="210">
          <p15:clr>
            <a:srgbClr val="F26B43"/>
          </p15:clr>
        </p15:guide>
        <p15:guide id="4" orient="horz" pos="527">
          <p15:clr>
            <a:srgbClr val="F26B43"/>
          </p15:clr>
        </p15:guide>
        <p15:guide id="5" orient="horz" pos="890">
          <p15:clr>
            <a:srgbClr val="F26B43"/>
          </p15:clr>
        </p15:guide>
        <p15:guide id="6" orient="horz" pos="383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 name="Shape 37"/>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 name="Shape 42"/>
        <p:cNvGrpSpPr/>
        <p:nvPr/>
      </p:nvGrpSpPr>
      <p:grpSpPr>
        <a:xfrm>
          <a:off x="0" y="0"/>
          <a:ext cx="0" cy="0"/>
          <a:chOff x="0" y="0"/>
          <a:chExt cx="0" cy="0"/>
        </a:xfrm>
      </p:grpSpPr>
      <p:sp>
        <p:nvSpPr>
          <p:cNvPr id="43" name="Google Shape;43;p6"/>
          <p:cNvSpPr txBox="1"/>
          <p:nvPr>
            <p:ph idx="1" type="body"/>
          </p:nvPr>
        </p:nvSpPr>
        <p:spPr>
          <a:xfrm>
            <a:off x="483827" y="1411287"/>
            <a:ext cx="11224347" cy="4638675"/>
          </a:xfrm>
          <a:prstGeom prst="rect">
            <a:avLst/>
          </a:prstGeom>
          <a:noFill/>
          <a:ln>
            <a:noFill/>
          </a:ln>
        </p:spPr>
        <p:txBody>
          <a:bodyPr anchorCtr="0" anchor="t" bIns="0" lIns="0" spcFirstLastPara="1" rIns="0" wrap="square" tIns="0">
            <a:noAutofit/>
          </a:bodyPr>
          <a:lstStyle>
            <a:lvl1pPr indent="-330200" lvl="0" marL="457200" marR="0" rtl="0" algn="l">
              <a:spcBef>
                <a:spcPts val="400"/>
              </a:spcBef>
              <a:spcAft>
                <a:spcPts val="0"/>
              </a:spcAft>
              <a:buClr>
                <a:schemeClr val="dk2"/>
              </a:buClr>
              <a:buSzPts val="1600"/>
              <a:buFont typeface="Noto Sans Symbols"/>
              <a:buChar char="▪"/>
              <a:defRPr b="0" i="0" sz="1600" u="none" cap="none" strike="noStrike">
                <a:solidFill>
                  <a:schemeClr val="lt1"/>
                </a:solidFill>
                <a:latin typeface="Inter Light"/>
                <a:ea typeface="Inter Light"/>
                <a:cs typeface="Inter Light"/>
                <a:sym typeface="Inter Light"/>
              </a:defRPr>
            </a:lvl1pPr>
            <a:lvl2pPr indent="-330200" lvl="1" marL="914400" marR="0" rtl="0" algn="l">
              <a:spcBef>
                <a:spcPts val="400"/>
              </a:spcBef>
              <a:spcAft>
                <a:spcPts val="0"/>
              </a:spcAft>
              <a:buClr>
                <a:schemeClr val="dk2"/>
              </a:buClr>
              <a:buSzPts val="1600"/>
              <a:buFont typeface="Noto Sans Symbols"/>
              <a:buChar char="▪"/>
              <a:defRPr b="0" i="0" sz="1600" u="none" cap="none" strike="noStrike">
                <a:solidFill>
                  <a:schemeClr val="lt1"/>
                </a:solidFill>
                <a:latin typeface="Inter Light"/>
                <a:ea typeface="Inter Light"/>
                <a:cs typeface="Inter Light"/>
                <a:sym typeface="Inter Light"/>
              </a:defRPr>
            </a:lvl2pPr>
            <a:lvl3pPr indent="-317500" lvl="2" marL="1371600" marR="0" rtl="0" algn="l">
              <a:spcBef>
                <a:spcPts val="400"/>
              </a:spcBef>
              <a:spcAft>
                <a:spcPts val="0"/>
              </a:spcAft>
              <a:buClr>
                <a:schemeClr val="dk2"/>
              </a:buClr>
              <a:buSzPts val="1400"/>
              <a:buFont typeface="Noto Sans Symbols"/>
              <a:buChar char="▪"/>
              <a:defRPr b="0" i="0" sz="1400" u="none" cap="none" strike="noStrike">
                <a:solidFill>
                  <a:schemeClr val="lt1"/>
                </a:solidFill>
                <a:latin typeface="Inter Light"/>
                <a:ea typeface="Inter Light"/>
                <a:cs typeface="Inter Light"/>
                <a:sym typeface="Inter Light"/>
              </a:defRPr>
            </a:lvl3pPr>
            <a:lvl4pPr indent="-317500" lvl="3" marL="1828800" marR="0" rtl="0" algn="l">
              <a:spcBef>
                <a:spcPts val="400"/>
              </a:spcBef>
              <a:spcAft>
                <a:spcPts val="0"/>
              </a:spcAft>
              <a:buClr>
                <a:schemeClr val="dk2"/>
              </a:buClr>
              <a:buSzPts val="1400"/>
              <a:buFont typeface="Noto Sans Symbols"/>
              <a:buChar char="▪"/>
              <a:defRPr b="0" i="0" sz="1400" u="none" cap="none" strike="noStrike">
                <a:solidFill>
                  <a:schemeClr val="lt1"/>
                </a:solidFill>
                <a:latin typeface="Inter Light"/>
                <a:ea typeface="Inter Light"/>
                <a:cs typeface="Inter Light"/>
                <a:sym typeface="Inter Light"/>
              </a:defRPr>
            </a:lvl4pPr>
            <a:lvl5pPr indent="-304800" lvl="4" marL="2286000" marR="0" rtl="0" algn="l">
              <a:spcBef>
                <a:spcPts val="400"/>
              </a:spcBef>
              <a:spcAft>
                <a:spcPts val="0"/>
              </a:spcAft>
              <a:buClr>
                <a:schemeClr val="dk2"/>
              </a:buClr>
              <a:buSzPts val="1200"/>
              <a:buFont typeface="Noto Sans Symbols"/>
              <a:buChar char="▪"/>
              <a:defRPr b="0" i="0" sz="1200" u="none" cap="none" strike="noStrike">
                <a:solidFill>
                  <a:schemeClr val="lt1"/>
                </a:solidFill>
                <a:latin typeface="Inter Light"/>
                <a:ea typeface="Inter Light"/>
                <a:cs typeface="Inter Light"/>
                <a:sym typeface="Inter Light"/>
              </a:defRPr>
            </a:lvl5pPr>
            <a:lvl6pPr indent="-304800" lvl="5" marL="2743200" marR="0" rtl="0" algn="l">
              <a:spcBef>
                <a:spcPts val="400"/>
              </a:spcBef>
              <a:spcAft>
                <a:spcPts val="0"/>
              </a:spcAft>
              <a:buClr>
                <a:schemeClr val="dk2"/>
              </a:buClr>
              <a:buSzPts val="1200"/>
              <a:buFont typeface="Noto Sans Symbols"/>
              <a:buChar char="▪"/>
              <a:defRPr b="0" i="0" sz="1200" u="none" cap="none" strike="noStrike">
                <a:solidFill>
                  <a:schemeClr val="lt1"/>
                </a:solidFill>
                <a:latin typeface="Inter Light"/>
                <a:ea typeface="Inter Light"/>
                <a:cs typeface="Inter Light"/>
                <a:sym typeface="Inter Light"/>
              </a:defRPr>
            </a:lvl6pPr>
            <a:lvl7pPr indent="-298450" lvl="6" marL="3200400" marR="0" rtl="0" algn="l">
              <a:spcBef>
                <a:spcPts val="400"/>
              </a:spcBef>
              <a:spcAft>
                <a:spcPts val="0"/>
              </a:spcAft>
              <a:buClr>
                <a:schemeClr val="dk2"/>
              </a:buClr>
              <a:buSzPts val="1100"/>
              <a:buFont typeface="Noto Sans Symbols"/>
              <a:buChar char="▪"/>
              <a:defRPr b="0" i="0" sz="1100" u="none" cap="none" strike="noStrike">
                <a:solidFill>
                  <a:schemeClr val="lt1"/>
                </a:solidFill>
                <a:latin typeface="Inter Light"/>
                <a:ea typeface="Inter Light"/>
                <a:cs typeface="Inter Light"/>
                <a:sym typeface="Inter Light"/>
              </a:defRPr>
            </a:lvl7pPr>
            <a:lvl8pPr indent="-292100" lvl="7" marL="3657600" marR="0" rtl="0" algn="l">
              <a:spcBef>
                <a:spcPts val="400"/>
              </a:spcBef>
              <a:spcAft>
                <a:spcPts val="0"/>
              </a:spcAft>
              <a:buClr>
                <a:schemeClr val="dk2"/>
              </a:buClr>
              <a:buSzPts val="1000"/>
              <a:buFont typeface="Noto Sans Symbols"/>
              <a:buChar char="▪"/>
              <a:defRPr b="0" i="0" sz="1000" u="none" cap="none" strike="noStrike">
                <a:solidFill>
                  <a:schemeClr val="lt1"/>
                </a:solidFill>
                <a:latin typeface="Inter Light"/>
                <a:ea typeface="Inter Light"/>
                <a:cs typeface="Inter Light"/>
                <a:sym typeface="Inter Light"/>
              </a:defRPr>
            </a:lvl8pPr>
            <a:lvl9pPr indent="-228600" lvl="8" marL="4114800" marR="0" rtl="0" algn="l">
              <a:spcBef>
                <a:spcPts val="1200"/>
              </a:spcBef>
              <a:spcAft>
                <a:spcPts val="1200"/>
              </a:spcAft>
              <a:buClr>
                <a:schemeClr val="dk2"/>
              </a:buClr>
              <a:buSzPts val="2400"/>
              <a:buFont typeface="Noto Sans Symbols"/>
              <a:buNone/>
              <a:defRPr b="0" i="0" sz="2400" u="none" cap="none" strike="noStrike">
                <a:solidFill>
                  <a:schemeClr val="lt1"/>
                </a:solidFill>
                <a:latin typeface="Inter Light"/>
                <a:ea typeface="Inter Light"/>
                <a:cs typeface="Inter Light"/>
                <a:sym typeface="Inter Light"/>
              </a:defRPr>
            </a:lvl9pPr>
          </a:lstStyle>
          <a:p/>
        </p:txBody>
      </p:sp>
    </p:spTree>
  </p:cSld>
  <p:clrMap accent1="accent1" accent2="accent2" accent3="accent3" accent4="accent4" accent5="accent5" accent6="accent6" bg1="lt1" bg2="dk2" tx1="dk1" tx2="lt2" folHlink="folHlink" hlink="hlink"/>
  <p:sldLayoutIdLst>
    <p:sldLayoutId id="2147483651"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2">
          <p15:clr>
            <a:srgbClr val="F26B43"/>
          </p15:clr>
        </p15:guide>
        <p15:guide id="2" pos="7378">
          <p15:clr>
            <a:srgbClr val="F26B43"/>
          </p15:clr>
        </p15:guide>
        <p15:guide id="3" orient="horz" pos="550">
          <p15:clr>
            <a:srgbClr val="F26B43"/>
          </p15:clr>
        </p15:guide>
        <p15:guide id="4" orient="horz" pos="232">
          <p15:clr>
            <a:srgbClr val="F26B43"/>
          </p15:clr>
        </p15:guide>
        <p15:guide id="5" orient="horz" pos="3816">
          <p15:clr>
            <a:srgbClr val="F26B43"/>
          </p15:clr>
        </p15:guide>
        <p15:guide id="6"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483827" y="369888"/>
            <a:ext cx="11224347" cy="470898"/>
          </a:xfrm>
          <a:prstGeom prst="rect">
            <a:avLst/>
          </a:prstGeom>
          <a:noFill/>
          <a:ln>
            <a:noFill/>
          </a:ln>
        </p:spPr>
        <p:txBody>
          <a:bodyPr anchorCtr="0" anchor="t" bIns="0" lIns="0" spcFirstLastPara="1" rIns="0" wrap="square" tIns="0">
            <a:noAutofit/>
          </a:bodyPr>
          <a:lstStyle>
            <a:lvl1pPr lvl="0" marR="0" rtl="0" algn="l">
              <a:lnSpc>
                <a:spcPct val="85000"/>
              </a:lnSpc>
              <a:spcBef>
                <a:spcPts val="0"/>
              </a:spcBef>
              <a:spcAft>
                <a:spcPts val="0"/>
              </a:spcAft>
              <a:buClr>
                <a:schemeClr val="lt1"/>
              </a:buClr>
              <a:buSzPts val="2400"/>
              <a:buFont typeface="Inter"/>
              <a:buNone/>
              <a:defRPr b="1" i="0" sz="2400" u="none" cap="none" strike="noStrike">
                <a:solidFill>
                  <a:schemeClr val="lt1"/>
                </a:solidFill>
                <a:latin typeface="Inter"/>
                <a:ea typeface="Inter"/>
                <a:cs typeface="Inter"/>
                <a:sym typeface="Inte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8"/>
          <p:cNvSpPr txBox="1"/>
          <p:nvPr>
            <p:ph idx="1" type="body"/>
          </p:nvPr>
        </p:nvSpPr>
        <p:spPr>
          <a:xfrm>
            <a:off x="483827" y="1411287"/>
            <a:ext cx="11224347" cy="4638675"/>
          </a:xfrm>
          <a:prstGeom prst="rect">
            <a:avLst/>
          </a:prstGeom>
          <a:noFill/>
          <a:ln>
            <a:noFill/>
          </a:ln>
        </p:spPr>
        <p:txBody>
          <a:bodyPr anchorCtr="0" anchor="t" bIns="0" lIns="0" spcFirstLastPara="1" rIns="0" wrap="square" tIns="0">
            <a:noAutofit/>
          </a:bodyPr>
          <a:lstStyle>
            <a:lvl1pPr indent="-330200" lvl="0" marL="457200" marR="0" rtl="0" algn="l">
              <a:spcBef>
                <a:spcPts val="400"/>
              </a:spcBef>
              <a:spcAft>
                <a:spcPts val="0"/>
              </a:spcAft>
              <a:buClr>
                <a:schemeClr val="dk2"/>
              </a:buClr>
              <a:buSzPts val="1600"/>
              <a:buFont typeface="Noto Sans Symbols"/>
              <a:buChar char="▪"/>
              <a:defRPr b="0" i="0" sz="1600" u="none" cap="none" strike="noStrike">
                <a:solidFill>
                  <a:schemeClr val="lt1"/>
                </a:solidFill>
                <a:latin typeface="Inter Light"/>
                <a:ea typeface="Inter Light"/>
                <a:cs typeface="Inter Light"/>
                <a:sym typeface="Inter Light"/>
              </a:defRPr>
            </a:lvl1pPr>
            <a:lvl2pPr indent="-330200" lvl="1" marL="914400" marR="0" rtl="0" algn="l">
              <a:spcBef>
                <a:spcPts val="400"/>
              </a:spcBef>
              <a:spcAft>
                <a:spcPts val="0"/>
              </a:spcAft>
              <a:buClr>
                <a:schemeClr val="dk2"/>
              </a:buClr>
              <a:buSzPts val="1600"/>
              <a:buFont typeface="Noto Sans Symbols"/>
              <a:buChar char="▪"/>
              <a:defRPr b="0" i="0" sz="1600" u="none" cap="none" strike="noStrike">
                <a:solidFill>
                  <a:schemeClr val="lt1"/>
                </a:solidFill>
                <a:latin typeface="Inter Light"/>
                <a:ea typeface="Inter Light"/>
                <a:cs typeface="Inter Light"/>
                <a:sym typeface="Inter Light"/>
              </a:defRPr>
            </a:lvl2pPr>
            <a:lvl3pPr indent="-317500" lvl="2" marL="1371600" marR="0" rtl="0" algn="l">
              <a:spcBef>
                <a:spcPts val="400"/>
              </a:spcBef>
              <a:spcAft>
                <a:spcPts val="0"/>
              </a:spcAft>
              <a:buClr>
                <a:schemeClr val="dk2"/>
              </a:buClr>
              <a:buSzPts val="1400"/>
              <a:buFont typeface="Noto Sans Symbols"/>
              <a:buChar char="▪"/>
              <a:defRPr b="0" i="0" sz="1400" u="none" cap="none" strike="noStrike">
                <a:solidFill>
                  <a:schemeClr val="lt1"/>
                </a:solidFill>
                <a:latin typeface="Inter Light"/>
                <a:ea typeface="Inter Light"/>
                <a:cs typeface="Inter Light"/>
                <a:sym typeface="Inter Light"/>
              </a:defRPr>
            </a:lvl3pPr>
            <a:lvl4pPr indent="-317500" lvl="3" marL="1828800" marR="0" rtl="0" algn="l">
              <a:spcBef>
                <a:spcPts val="400"/>
              </a:spcBef>
              <a:spcAft>
                <a:spcPts val="0"/>
              </a:spcAft>
              <a:buClr>
                <a:schemeClr val="dk2"/>
              </a:buClr>
              <a:buSzPts val="1400"/>
              <a:buFont typeface="Noto Sans Symbols"/>
              <a:buChar char="▪"/>
              <a:defRPr b="0" i="0" sz="1400" u="none" cap="none" strike="noStrike">
                <a:solidFill>
                  <a:schemeClr val="lt1"/>
                </a:solidFill>
                <a:latin typeface="Inter Light"/>
                <a:ea typeface="Inter Light"/>
                <a:cs typeface="Inter Light"/>
                <a:sym typeface="Inter Light"/>
              </a:defRPr>
            </a:lvl4pPr>
            <a:lvl5pPr indent="-304800" lvl="4" marL="2286000" marR="0" rtl="0" algn="l">
              <a:spcBef>
                <a:spcPts val="400"/>
              </a:spcBef>
              <a:spcAft>
                <a:spcPts val="0"/>
              </a:spcAft>
              <a:buClr>
                <a:schemeClr val="dk2"/>
              </a:buClr>
              <a:buSzPts val="1200"/>
              <a:buFont typeface="Noto Sans Symbols"/>
              <a:buChar char="▪"/>
              <a:defRPr b="0" i="0" sz="1200" u="none" cap="none" strike="noStrike">
                <a:solidFill>
                  <a:schemeClr val="lt1"/>
                </a:solidFill>
                <a:latin typeface="Inter Light"/>
                <a:ea typeface="Inter Light"/>
                <a:cs typeface="Inter Light"/>
                <a:sym typeface="Inter Light"/>
              </a:defRPr>
            </a:lvl5pPr>
            <a:lvl6pPr indent="-304800" lvl="5" marL="2743200" marR="0" rtl="0" algn="l">
              <a:spcBef>
                <a:spcPts val="400"/>
              </a:spcBef>
              <a:spcAft>
                <a:spcPts val="0"/>
              </a:spcAft>
              <a:buClr>
                <a:schemeClr val="dk2"/>
              </a:buClr>
              <a:buSzPts val="1200"/>
              <a:buFont typeface="Noto Sans Symbols"/>
              <a:buChar char="▪"/>
              <a:defRPr b="0" i="0" sz="1200" u="none" cap="none" strike="noStrike">
                <a:solidFill>
                  <a:schemeClr val="lt1"/>
                </a:solidFill>
                <a:latin typeface="Inter Light"/>
                <a:ea typeface="Inter Light"/>
                <a:cs typeface="Inter Light"/>
                <a:sym typeface="Inter Light"/>
              </a:defRPr>
            </a:lvl6pPr>
            <a:lvl7pPr indent="-298450" lvl="6" marL="3200400" marR="0" rtl="0" algn="l">
              <a:spcBef>
                <a:spcPts val="400"/>
              </a:spcBef>
              <a:spcAft>
                <a:spcPts val="0"/>
              </a:spcAft>
              <a:buClr>
                <a:schemeClr val="dk2"/>
              </a:buClr>
              <a:buSzPts val="1100"/>
              <a:buFont typeface="Noto Sans Symbols"/>
              <a:buChar char="▪"/>
              <a:defRPr b="0" i="0" sz="1100" u="none" cap="none" strike="noStrike">
                <a:solidFill>
                  <a:schemeClr val="lt1"/>
                </a:solidFill>
                <a:latin typeface="Inter Light"/>
                <a:ea typeface="Inter Light"/>
                <a:cs typeface="Inter Light"/>
                <a:sym typeface="Inter Light"/>
              </a:defRPr>
            </a:lvl7pPr>
            <a:lvl8pPr indent="-292100" lvl="7" marL="3657600" marR="0" rtl="0" algn="l">
              <a:spcBef>
                <a:spcPts val="400"/>
              </a:spcBef>
              <a:spcAft>
                <a:spcPts val="0"/>
              </a:spcAft>
              <a:buClr>
                <a:schemeClr val="dk2"/>
              </a:buClr>
              <a:buSzPts val="1000"/>
              <a:buFont typeface="Noto Sans Symbols"/>
              <a:buChar char="▪"/>
              <a:defRPr b="0" i="0" sz="1000" u="none" cap="none" strike="noStrike">
                <a:solidFill>
                  <a:schemeClr val="lt1"/>
                </a:solidFill>
                <a:latin typeface="Inter Light"/>
                <a:ea typeface="Inter Light"/>
                <a:cs typeface="Inter Light"/>
                <a:sym typeface="Inter Light"/>
              </a:defRPr>
            </a:lvl8pPr>
            <a:lvl9pPr indent="-228600" lvl="8" marL="4114800" marR="0" rtl="0" algn="l">
              <a:spcBef>
                <a:spcPts val="1200"/>
              </a:spcBef>
              <a:spcAft>
                <a:spcPts val="1200"/>
              </a:spcAft>
              <a:buClr>
                <a:schemeClr val="dk2"/>
              </a:buClr>
              <a:buSzPts val="2400"/>
              <a:buFont typeface="Noto Sans Symbols"/>
              <a:buNone/>
              <a:defRPr b="0" i="0" sz="2400" u="none" cap="none" strike="noStrike">
                <a:solidFill>
                  <a:schemeClr val="lt1"/>
                </a:solidFill>
                <a:latin typeface="Inter Light"/>
                <a:ea typeface="Inter Light"/>
                <a:cs typeface="Inter Light"/>
                <a:sym typeface="Inter Light"/>
              </a:defRPr>
            </a:lvl9pPr>
          </a:lstStyle>
          <a:p/>
        </p:txBody>
      </p:sp>
      <p:grpSp>
        <p:nvGrpSpPr>
          <p:cNvPr id="49" name="Google Shape;49;p8"/>
          <p:cNvGrpSpPr/>
          <p:nvPr/>
        </p:nvGrpSpPr>
        <p:grpSpPr>
          <a:xfrm>
            <a:off x="11360095" y="6276977"/>
            <a:ext cx="346158" cy="355219"/>
            <a:chOff x="7110" y="4004"/>
            <a:chExt cx="191" cy="196"/>
          </a:xfrm>
        </p:grpSpPr>
        <p:sp>
          <p:nvSpPr>
            <p:cNvPr id="50" name="Google Shape;50;p8"/>
            <p:cNvSpPr/>
            <p:nvPr/>
          </p:nvSpPr>
          <p:spPr>
            <a:xfrm>
              <a:off x="7110" y="4004"/>
              <a:ext cx="191" cy="70"/>
            </a:xfrm>
            <a:custGeom>
              <a:rect b="b" l="l" r="r" t="t"/>
              <a:pathLst>
                <a:path extrusionOk="0" h="70" w="191">
                  <a:moveTo>
                    <a:pt x="191" y="0"/>
                  </a:moveTo>
                  <a:lnTo>
                    <a:pt x="0" y="70"/>
                  </a:lnTo>
                  <a:lnTo>
                    <a:pt x="191" y="36"/>
                  </a:lnTo>
                  <a:lnTo>
                    <a:pt x="191" y="0"/>
                  </a:ln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51" name="Google Shape;51;p8"/>
            <p:cNvSpPr/>
            <p:nvPr/>
          </p:nvSpPr>
          <p:spPr>
            <a:xfrm>
              <a:off x="7111" y="4103"/>
              <a:ext cx="78" cy="97"/>
            </a:xfrm>
            <a:custGeom>
              <a:rect b="b" l="l" r="r" t="t"/>
              <a:pathLst>
                <a:path extrusionOk="0" h="97" w="78">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sp>
          <p:nvSpPr>
            <p:cNvPr id="52" name="Google Shape;52;p8"/>
            <p:cNvSpPr/>
            <p:nvPr/>
          </p:nvSpPr>
          <p:spPr>
            <a:xfrm>
              <a:off x="7176" y="4103"/>
              <a:ext cx="96" cy="97"/>
            </a:xfrm>
            <a:custGeom>
              <a:rect b="b" l="l" r="r" t="t"/>
              <a:pathLst>
                <a:path extrusionOk="0" h="97" w="96">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chemeClr val="l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Inter Light"/>
                <a:ea typeface="Inter Light"/>
                <a:cs typeface="Inter Light"/>
                <a:sym typeface="Inter Light"/>
              </a:endParaRPr>
            </a:p>
          </p:txBody>
        </p:sp>
      </p:grpSp>
      <p:sp>
        <p:nvSpPr>
          <p:cNvPr id="53" name="Google Shape;53;p8"/>
          <p:cNvSpPr txBox="1"/>
          <p:nvPr/>
        </p:nvSpPr>
        <p:spPr>
          <a:xfrm>
            <a:off x="3032813" y="6437115"/>
            <a:ext cx="3086100" cy="1231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800">
                <a:solidFill>
                  <a:schemeClr val="lt1"/>
                </a:solidFill>
                <a:latin typeface="Inter Light"/>
                <a:ea typeface="Inter Light"/>
                <a:cs typeface="Inter Light"/>
                <a:sym typeface="Inter Light"/>
              </a:rPr>
              <a:t>Presentation title</a:t>
            </a:r>
            <a:endParaRPr/>
          </a:p>
        </p:txBody>
      </p:sp>
      <p:sp>
        <p:nvSpPr>
          <p:cNvPr id="54" name="Google Shape;54;p8"/>
          <p:cNvSpPr txBox="1"/>
          <p:nvPr/>
        </p:nvSpPr>
        <p:spPr>
          <a:xfrm>
            <a:off x="479425" y="6437115"/>
            <a:ext cx="663066" cy="1231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IN" sz="800">
                <a:solidFill>
                  <a:schemeClr val="lt1"/>
                </a:solidFill>
                <a:latin typeface="Inter Light"/>
                <a:ea typeface="Inter Light"/>
                <a:cs typeface="Inter Light"/>
                <a:sym typeface="Inter Light"/>
              </a:rPr>
              <a:t>Page </a:t>
            </a:r>
            <a:fld id="{00000000-1234-1234-1234-123412341234}" type="slidenum">
              <a:rPr lang="en-IN" sz="800">
                <a:solidFill>
                  <a:schemeClr val="lt1"/>
                </a:solidFill>
                <a:latin typeface="Inter Light"/>
                <a:ea typeface="Inter Light"/>
                <a:cs typeface="Inter Light"/>
                <a:sym typeface="Inter Light"/>
              </a:rPr>
              <a:t>‹#›</a:t>
            </a:fld>
            <a:endParaRPr sz="800">
              <a:solidFill>
                <a:schemeClr val="lt1"/>
              </a:solidFill>
              <a:latin typeface="Inter Light"/>
              <a:ea typeface="Inter Light"/>
              <a:cs typeface="Inter Light"/>
              <a:sym typeface="Inter Light"/>
            </a:endParaRPr>
          </a:p>
        </p:txBody>
      </p:sp>
      <p:sp>
        <p:nvSpPr>
          <p:cNvPr id="55" name="Google Shape;55;p8"/>
          <p:cNvSpPr txBox="1"/>
          <p:nvPr/>
        </p:nvSpPr>
        <p:spPr>
          <a:xfrm>
            <a:off x="1352728" y="6437115"/>
            <a:ext cx="1191258" cy="12311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lang="en-IN" sz="800">
                <a:solidFill>
                  <a:schemeClr val="lt1"/>
                </a:solidFill>
                <a:latin typeface="Inter Light"/>
                <a:ea typeface="Inter Light"/>
                <a:cs typeface="Inter Light"/>
                <a:sym typeface="Inter Light"/>
              </a:rPr>
              <a:t>12 September 2025</a:t>
            </a:r>
            <a:endParaRPr b="0" sz="800">
              <a:solidFill>
                <a:schemeClr val="lt1"/>
              </a:solidFill>
              <a:latin typeface="Inter Light"/>
              <a:ea typeface="Inter Light"/>
              <a:cs typeface="Inter Light"/>
              <a:sym typeface="Inter Light"/>
            </a:endParaRPr>
          </a:p>
        </p:txBody>
      </p:sp>
    </p:spTree>
  </p:cSld>
  <p:clrMap accent1="accent1" accent2="accent2" accent3="accent3" accent4="accent4" accent5="accent5" accent6="accent6" bg1="lt1" bg2="dk2" tx1="dk1" tx2="lt2" folHlink="folHlink" hlink="hlink"/>
  <p:sldLayoutIdLst>
    <p:sldLayoutId id="2147483652"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02">
          <p15:clr>
            <a:srgbClr val="F26B43"/>
          </p15:clr>
        </p15:guide>
        <p15:guide id="2" pos="7378">
          <p15:clr>
            <a:srgbClr val="F26B43"/>
          </p15:clr>
        </p15:guide>
        <p15:guide id="3" orient="horz" pos="550">
          <p15:clr>
            <a:srgbClr val="F26B43"/>
          </p15:clr>
        </p15:guide>
        <p15:guide id="4" orient="horz" pos="232">
          <p15:clr>
            <a:srgbClr val="F26B43"/>
          </p15:clr>
        </p15:guide>
        <p15:guide id="5" orient="horz" pos="3816">
          <p15:clr>
            <a:srgbClr val="F26B43"/>
          </p15:clr>
        </p15:guide>
        <p15:guide id="6" orient="horz" pos="89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4.png"/><Relationship Id="rId10" Type="http://schemas.openxmlformats.org/officeDocument/2006/relationships/image" Target="../media/image5.png"/><Relationship Id="rId9"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6.png"/><Relationship Id="rId7" Type="http://schemas.openxmlformats.org/officeDocument/2006/relationships/image" Target="../media/image14.jpg"/><Relationship Id="rId8"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 name="Shape 62"/>
        <p:cNvGrpSpPr/>
        <p:nvPr/>
      </p:nvGrpSpPr>
      <p:grpSpPr>
        <a:xfrm>
          <a:off x="0" y="0"/>
          <a:ext cx="0" cy="0"/>
          <a:chOff x="0" y="0"/>
          <a:chExt cx="0" cy="0"/>
        </a:xfrm>
      </p:grpSpPr>
      <p:sp>
        <p:nvSpPr>
          <p:cNvPr id="63" name="Google Shape;63;p10"/>
          <p:cNvSpPr txBox="1"/>
          <p:nvPr>
            <p:ph idx="2" type="body"/>
          </p:nvPr>
        </p:nvSpPr>
        <p:spPr>
          <a:xfrm>
            <a:off x="959209" y="4299344"/>
            <a:ext cx="4906010"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SzPts val="1800"/>
              <a:buNone/>
            </a:pPr>
            <a:r>
              <a:rPr lang="en-IN" sz="1800"/>
              <a:t>Date of submission: </a:t>
            </a:r>
            <a:endParaRPr/>
          </a:p>
        </p:txBody>
      </p:sp>
      <p:sp>
        <p:nvSpPr>
          <p:cNvPr id="64" name="Google Shape;64;p10"/>
          <p:cNvSpPr txBox="1"/>
          <p:nvPr>
            <p:ph type="title"/>
          </p:nvPr>
        </p:nvSpPr>
        <p:spPr>
          <a:xfrm>
            <a:off x="901337" y="2460462"/>
            <a:ext cx="3659088" cy="1654043"/>
          </a:xfrm>
          <a:prstGeom prst="rect">
            <a:avLst/>
          </a:prstGeom>
          <a:noFill/>
          <a:ln>
            <a:noFill/>
          </a:ln>
        </p:spPr>
        <p:txBody>
          <a:bodyPr anchorCtr="0" anchor="t" bIns="0" lIns="0" spcFirstLastPara="1" rIns="0" wrap="square" tIns="0">
            <a:noAutofit/>
          </a:bodyPr>
          <a:lstStyle/>
          <a:p>
            <a:pPr indent="0" lvl="0" marL="0" rtl="0" algn="l">
              <a:lnSpc>
                <a:spcPct val="85000"/>
              </a:lnSpc>
              <a:spcBef>
                <a:spcPts val="0"/>
              </a:spcBef>
              <a:spcAft>
                <a:spcPts val="0"/>
              </a:spcAft>
              <a:buClr>
                <a:schemeClr val="lt1"/>
              </a:buClr>
              <a:buSzPts val="4400"/>
              <a:buFont typeface="Inter"/>
              <a:buNone/>
            </a:pPr>
            <a:r>
              <a:rPr lang="en-IN" sz="4400"/>
              <a:t>EY Techathon 6.0 Executive Summary</a:t>
            </a:r>
            <a:endParaRPr sz="4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1"/>
          <p:cNvSpPr/>
          <p:nvPr/>
        </p:nvSpPr>
        <p:spPr>
          <a:xfrm>
            <a:off x="0" y="0"/>
            <a:ext cx="6400484" cy="6858000"/>
          </a:xfrm>
          <a:prstGeom prst="rect">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70" name="Google Shape;70;p11"/>
          <p:cNvSpPr/>
          <p:nvPr/>
        </p:nvSpPr>
        <p:spPr>
          <a:xfrm>
            <a:off x="6400485" y="0"/>
            <a:ext cx="5791515"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71" name="Google Shape;71;p11"/>
          <p:cNvGrpSpPr/>
          <p:nvPr/>
        </p:nvGrpSpPr>
        <p:grpSpPr>
          <a:xfrm>
            <a:off x="615148" y="2061327"/>
            <a:ext cx="4417761" cy="2735345"/>
            <a:chOff x="302632" y="2549152"/>
            <a:chExt cx="4417761" cy="2735345"/>
          </a:xfrm>
        </p:grpSpPr>
        <p:sp>
          <p:nvSpPr>
            <p:cNvPr id="72" name="Google Shape;72;p11"/>
            <p:cNvSpPr/>
            <p:nvPr/>
          </p:nvSpPr>
          <p:spPr>
            <a:xfrm>
              <a:off x="302632" y="2874832"/>
              <a:ext cx="4417761" cy="2185898"/>
            </a:xfrm>
            <a:custGeom>
              <a:rect b="b" l="l" r="r" t="t"/>
              <a:pathLst>
                <a:path extrusionOk="0" h="386" w="788">
                  <a:moveTo>
                    <a:pt x="775" y="195"/>
                  </a:moveTo>
                  <a:cubicBezTo>
                    <a:pt x="760" y="204"/>
                    <a:pt x="744" y="213"/>
                    <a:pt x="728" y="223"/>
                  </a:cubicBezTo>
                  <a:cubicBezTo>
                    <a:pt x="682" y="252"/>
                    <a:pt x="615" y="280"/>
                    <a:pt x="555" y="313"/>
                  </a:cubicBezTo>
                  <a:cubicBezTo>
                    <a:pt x="556" y="313"/>
                    <a:pt x="556" y="313"/>
                    <a:pt x="557" y="313"/>
                  </a:cubicBezTo>
                  <a:cubicBezTo>
                    <a:pt x="561" y="313"/>
                    <a:pt x="566" y="313"/>
                    <a:pt x="571" y="314"/>
                  </a:cubicBezTo>
                  <a:cubicBezTo>
                    <a:pt x="607" y="317"/>
                    <a:pt x="646" y="326"/>
                    <a:pt x="681" y="326"/>
                  </a:cubicBezTo>
                  <a:cubicBezTo>
                    <a:pt x="721" y="326"/>
                    <a:pt x="756" y="315"/>
                    <a:pt x="779" y="277"/>
                  </a:cubicBezTo>
                  <a:cubicBezTo>
                    <a:pt x="788" y="262"/>
                    <a:pt x="787" y="232"/>
                    <a:pt x="775" y="195"/>
                  </a:cubicBezTo>
                  <a:moveTo>
                    <a:pt x="174" y="0"/>
                  </a:moveTo>
                  <a:cubicBezTo>
                    <a:pt x="173" y="1"/>
                    <a:pt x="171" y="2"/>
                    <a:pt x="169" y="3"/>
                  </a:cubicBezTo>
                  <a:cubicBezTo>
                    <a:pt x="4" y="79"/>
                    <a:pt x="0" y="273"/>
                    <a:pt x="158" y="386"/>
                  </a:cubicBezTo>
                  <a:cubicBezTo>
                    <a:pt x="165" y="282"/>
                    <a:pt x="219" y="206"/>
                    <a:pt x="184" y="69"/>
                  </a:cubicBezTo>
                  <a:cubicBezTo>
                    <a:pt x="178" y="44"/>
                    <a:pt x="175" y="21"/>
                    <a:pt x="174" y="0"/>
                  </a:cubicBezTo>
                </a:path>
              </a:pathLst>
            </a:custGeom>
            <a:gradFill>
              <a:gsLst>
                <a:gs pos="0">
                  <a:schemeClr val="accent2"/>
                </a:gs>
                <a:gs pos="100000">
                  <a:schemeClr val="accent4"/>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3" name="Google Shape;73;p11"/>
            <p:cNvSpPr/>
            <p:nvPr/>
          </p:nvSpPr>
          <p:spPr>
            <a:xfrm>
              <a:off x="1177941" y="2549152"/>
              <a:ext cx="3491728" cy="2735345"/>
            </a:xfrm>
            <a:custGeom>
              <a:rect b="b" l="l" r="r" t="t"/>
              <a:pathLst>
                <a:path extrusionOk="0" h="483" w="617">
                  <a:moveTo>
                    <a:pt x="262" y="0"/>
                  </a:moveTo>
                  <a:cubicBezTo>
                    <a:pt x="191" y="0"/>
                    <a:pt x="110" y="17"/>
                    <a:pt x="16" y="59"/>
                  </a:cubicBezTo>
                  <a:cubicBezTo>
                    <a:pt x="17" y="80"/>
                    <a:pt x="20" y="103"/>
                    <a:pt x="26" y="128"/>
                  </a:cubicBezTo>
                  <a:cubicBezTo>
                    <a:pt x="61" y="265"/>
                    <a:pt x="7" y="341"/>
                    <a:pt x="0" y="445"/>
                  </a:cubicBezTo>
                  <a:cubicBezTo>
                    <a:pt x="4" y="448"/>
                    <a:pt x="8" y="451"/>
                    <a:pt x="13" y="454"/>
                  </a:cubicBezTo>
                  <a:cubicBezTo>
                    <a:pt x="44" y="475"/>
                    <a:pt x="74" y="483"/>
                    <a:pt x="102" y="483"/>
                  </a:cubicBezTo>
                  <a:cubicBezTo>
                    <a:pt x="154" y="483"/>
                    <a:pt x="201" y="455"/>
                    <a:pt x="248" y="428"/>
                  </a:cubicBezTo>
                  <a:cubicBezTo>
                    <a:pt x="295" y="400"/>
                    <a:pt x="343" y="373"/>
                    <a:pt x="397" y="372"/>
                  </a:cubicBezTo>
                  <a:cubicBezTo>
                    <a:pt x="457" y="339"/>
                    <a:pt x="524" y="311"/>
                    <a:pt x="570" y="282"/>
                  </a:cubicBezTo>
                  <a:cubicBezTo>
                    <a:pt x="586" y="272"/>
                    <a:pt x="602" y="263"/>
                    <a:pt x="617" y="254"/>
                  </a:cubicBezTo>
                  <a:cubicBezTo>
                    <a:pt x="585" y="152"/>
                    <a:pt x="472" y="0"/>
                    <a:pt x="262" y="0"/>
                  </a:cubicBezTo>
                </a:path>
              </a:pathLst>
            </a:custGeom>
            <a:gradFill>
              <a:gsLst>
                <a:gs pos="0">
                  <a:schemeClr val="accent2"/>
                </a:gs>
                <a:gs pos="100000">
                  <a:schemeClr val="accent4"/>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sp>
        <p:nvSpPr>
          <p:cNvPr id="74" name="Google Shape;74;p11"/>
          <p:cNvSpPr/>
          <p:nvPr/>
        </p:nvSpPr>
        <p:spPr>
          <a:xfrm>
            <a:off x="1490457" y="1587995"/>
            <a:ext cx="4122047" cy="3879995"/>
          </a:xfrm>
          <a:custGeom>
            <a:rect b="b" l="l" r="r" t="t"/>
            <a:pathLst>
              <a:path extrusionOk="0" h="691" w="733">
                <a:moveTo>
                  <a:pt x="398" y="459"/>
                </a:moveTo>
                <a:cubicBezTo>
                  <a:pt x="344" y="460"/>
                  <a:pt x="296" y="487"/>
                  <a:pt x="249" y="515"/>
                </a:cubicBezTo>
                <a:cubicBezTo>
                  <a:pt x="202" y="542"/>
                  <a:pt x="155" y="570"/>
                  <a:pt x="103" y="570"/>
                </a:cubicBezTo>
                <a:cubicBezTo>
                  <a:pt x="75" y="570"/>
                  <a:pt x="45" y="562"/>
                  <a:pt x="14" y="541"/>
                </a:cubicBezTo>
                <a:cubicBezTo>
                  <a:pt x="9" y="538"/>
                  <a:pt x="5" y="535"/>
                  <a:pt x="1" y="532"/>
                </a:cubicBezTo>
                <a:cubicBezTo>
                  <a:pt x="0" y="545"/>
                  <a:pt x="0" y="557"/>
                  <a:pt x="0" y="571"/>
                </a:cubicBezTo>
                <a:cubicBezTo>
                  <a:pt x="3" y="621"/>
                  <a:pt x="51" y="691"/>
                  <a:pt x="112" y="691"/>
                </a:cubicBezTo>
                <a:cubicBezTo>
                  <a:pt x="114" y="691"/>
                  <a:pt x="117" y="691"/>
                  <a:pt x="120" y="691"/>
                </a:cubicBezTo>
                <a:cubicBezTo>
                  <a:pt x="205" y="681"/>
                  <a:pt x="240" y="583"/>
                  <a:pt x="315" y="516"/>
                </a:cubicBezTo>
                <a:cubicBezTo>
                  <a:pt x="338" y="495"/>
                  <a:pt x="367" y="476"/>
                  <a:pt x="398" y="459"/>
                </a:cubicBezTo>
                <a:moveTo>
                  <a:pt x="140" y="0"/>
                </a:moveTo>
                <a:cubicBezTo>
                  <a:pt x="64" y="0"/>
                  <a:pt x="15" y="55"/>
                  <a:pt x="17" y="146"/>
                </a:cubicBezTo>
                <a:cubicBezTo>
                  <a:pt x="111" y="104"/>
                  <a:pt x="192" y="87"/>
                  <a:pt x="263" y="87"/>
                </a:cubicBezTo>
                <a:cubicBezTo>
                  <a:pt x="473" y="87"/>
                  <a:pt x="586" y="239"/>
                  <a:pt x="618" y="341"/>
                </a:cubicBezTo>
                <a:cubicBezTo>
                  <a:pt x="673" y="309"/>
                  <a:pt x="724" y="273"/>
                  <a:pt x="729" y="201"/>
                </a:cubicBezTo>
                <a:cubicBezTo>
                  <a:pt x="733" y="149"/>
                  <a:pt x="694" y="95"/>
                  <a:pt x="549" y="95"/>
                </a:cubicBezTo>
                <a:cubicBezTo>
                  <a:pt x="523" y="95"/>
                  <a:pt x="494" y="96"/>
                  <a:pt x="461" y="100"/>
                </a:cubicBezTo>
                <a:cubicBezTo>
                  <a:pt x="452" y="101"/>
                  <a:pt x="442" y="102"/>
                  <a:pt x="433" y="102"/>
                </a:cubicBezTo>
                <a:cubicBezTo>
                  <a:pt x="306" y="102"/>
                  <a:pt x="236" y="3"/>
                  <a:pt x="145" y="0"/>
                </a:cubicBezTo>
                <a:cubicBezTo>
                  <a:pt x="143" y="0"/>
                  <a:pt x="141" y="0"/>
                  <a:pt x="140" y="0"/>
                </a:cubicBezTo>
              </a:path>
            </a:pathLst>
          </a:custGeom>
          <a:solidFill>
            <a:srgbClr val="D8D8D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5" name="Google Shape;75;p11"/>
          <p:cNvSpPr/>
          <p:nvPr/>
        </p:nvSpPr>
        <p:spPr>
          <a:xfrm>
            <a:off x="1071830" y="2089869"/>
            <a:ext cx="316348" cy="266399"/>
          </a:xfrm>
          <a:prstGeom prst="ellipse">
            <a:avLst/>
          </a:prstGeom>
          <a:gradFill>
            <a:gsLst>
              <a:gs pos="0">
                <a:schemeClr val="accent2"/>
              </a:gs>
              <a:gs pos="100000">
                <a:schemeClr val="accent4"/>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6" name="Google Shape;76;p11"/>
          <p:cNvSpPr/>
          <p:nvPr/>
        </p:nvSpPr>
        <p:spPr>
          <a:xfrm>
            <a:off x="1409586" y="1778279"/>
            <a:ext cx="130820" cy="147471"/>
          </a:xfrm>
          <a:prstGeom prst="ellipse">
            <a:avLst/>
          </a:prstGeom>
          <a:gradFill>
            <a:gsLst>
              <a:gs pos="0">
                <a:schemeClr val="accent2"/>
              </a:gs>
              <a:gs pos="100000">
                <a:schemeClr val="accent4"/>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 name="Google Shape;77;p11"/>
          <p:cNvSpPr/>
          <p:nvPr/>
        </p:nvSpPr>
        <p:spPr>
          <a:xfrm>
            <a:off x="3521748" y="4463673"/>
            <a:ext cx="344891" cy="271156"/>
          </a:xfrm>
          <a:prstGeom prst="ellipse">
            <a:avLst/>
          </a:prstGeom>
          <a:gradFill>
            <a:gsLst>
              <a:gs pos="0">
                <a:schemeClr val="accent2"/>
              </a:gs>
              <a:gs pos="100000">
                <a:schemeClr val="accent4"/>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8" name="Google Shape;78;p11"/>
          <p:cNvSpPr/>
          <p:nvPr/>
        </p:nvSpPr>
        <p:spPr>
          <a:xfrm>
            <a:off x="3990325" y="4366152"/>
            <a:ext cx="180771" cy="147471"/>
          </a:xfrm>
          <a:prstGeom prst="ellipse">
            <a:avLst/>
          </a:prstGeom>
          <a:gradFill>
            <a:gsLst>
              <a:gs pos="0">
                <a:schemeClr val="accent2"/>
              </a:gs>
              <a:gs pos="100000">
                <a:schemeClr val="accent4"/>
              </a:gs>
            </a:gsLst>
            <a:lin ang="270000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nvGrpSpPr>
          <p:cNvPr descr="{&quot;Key&quot;:&quot;POWER_USER_SHAPE_ICON&quot;,&quot;Value&quot;:&quot;POWER_USER_SHAPE_ICON_STYLE_1&quot;}" id="79" name="Google Shape;79;p11"/>
          <p:cNvGrpSpPr/>
          <p:nvPr/>
        </p:nvGrpSpPr>
        <p:grpSpPr>
          <a:xfrm>
            <a:off x="2187648" y="2768300"/>
            <a:ext cx="1394131" cy="1021689"/>
            <a:chOff x="2880904" y="-1689100"/>
            <a:chExt cx="1017228" cy="745476"/>
          </a:xfrm>
        </p:grpSpPr>
        <p:sp>
          <p:nvSpPr>
            <p:cNvPr id="80" name="Google Shape;80;p11"/>
            <p:cNvSpPr/>
            <p:nvPr/>
          </p:nvSpPr>
          <p:spPr>
            <a:xfrm>
              <a:off x="2987627" y="-1689100"/>
              <a:ext cx="267332" cy="271252"/>
            </a:xfrm>
            <a:custGeom>
              <a:rect b="b" l="l" r="r" t="t"/>
              <a:pathLst>
                <a:path extrusionOk="0" h="271252" w="267332">
                  <a:moveTo>
                    <a:pt x="138072" y="0"/>
                  </a:moveTo>
                  <a:cubicBezTo>
                    <a:pt x="194210" y="4529"/>
                    <a:pt x="233442" y="31166"/>
                    <a:pt x="255770" y="79909"/>
                  </a:cubicBezTo>
                  <a:cubicBezTo>
                    <a:pt x="266419" y="103192"/>
                    <a:pt x="269714" y="128775"/>
                    <a:pt x="265648" y="156660"/>
                  </a:cubicBezTo>
                  <a:cubicBezTo>
                    <a:pt x="262049" y="181534"/>
                    <a:pt x="252232" y="203580"/>
                    <a:pt x="236196" y="222798"/>
                  </a:cubicBezTo>
                  <a:cubicBezTo>
                    <a:pt x="216929" y="245885"/>
                    <a:pt x="192925" y="260831"/>
                    <a:pt x="164182" y="267637"/>
                  </a:cubicBezTo>
                  <a:cubicBezTo>
                    <a:pt x="146580" y="271823"/>
                    <a:pt x="128830" y="272374"/>
                    <a:pt x="110934" y="269289"/>
                  </a:cubicBezTo>
                  <a:cubicBezTo>
                    <a:pt x="92964" y="266205"/>
                    <a:pt x="76353" y="259582"/>
                    <a:pt x="61101" y="249422"/>
                  </a:cubicBezTo>
                  <a:cubicBezTo>
                    <a:pt x="39361" y="234929"/>
                    <a:pt x="23313" y="216249"/>
                    <a:pt x="12957" y="193383"/>
                  </a:cubicBezTo>
                  <a:cubicBezTo>
                    <a:pt x="1206" y="167432"/>
                    <a:pt x="-2552" y="141420"/>
                    <a:pt x="1683" y="115347"/>
                  </a:cubicBezTo>
                  <a:cubicBezTo>
                    <a:pt x="5723" y="90473"/>
                    <a:pt x="15626" y="68341"/>
                    <a:pt x="31392" y="48952"/>
                  </a:cubicBezTo>
                  <a:cubicBezTo>
                    <a:pt x="55042" y="19843"/>
                    <a:pt x="87578" y="3525"/>
                    <a:pt x="129002" y="0"/>
                  </a:cubicBezTo>
                  <a:lnTo>
                    <a:pt x="138072" y="0"/>
                  </a:lnTo>
                  <a:close/>
                  <a:moveTo>
                    <a:pt x="134004" y="245640"/>
                  </a:moveTo>
                  <a:cubicBezTo>
                    <a:pt x="193652" y="245536"/>
                    <a:pt x="241921" y="196308"/>
                    <a:pt x="241815" y="135687"/>
                  </a:cubicBezTo>
                  <a:cubicBezTo>
                    <a:pt x="241709" y="75065"/>
                    <a:pt x="193269" y="26006"/>
                    <a:pt x="133622" y="26110"/>
                  </a:cubicBezTo>
                  <a:cubicBezTo>
                    <a:pt x="73973" y="26214"/>
                    <a:pt x="25705" y="75442"/>
                    <a:pt x="25811" y="136063"/>
                  </a:cubicBezTo>
                  <a:cubicBezTo>
                    <a:pt x="25916" y="196685"/>
                    <a:pt x="74356" y="245744"/>
                    <a:pt x="134004" y="24564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1" name="Google Shape;81;p11"/>
            <p:cNvSpPr/>
            <p:nvPr/>
          </p:nvSpPr>
          <p:spPr>
            <a:xfrm>
              <a:off x="3531305" y="-1677679"/>
              <a:ext cx="267270" cy="267269"/>
            </a:xfrm>
            <a:custGeom>
              <a:rect b="b" l="l" r="r" t="t"/>
              <a:pathLst>
                <a:path extrusionOk="0" h="267269" w="267270">
                  <a:moveTo>
                    <a:pt x="267270" y="133635"/>
                  </a:moveTo>
                  <a:cubicBezTo>
                    <a:pt x="267270" y="207439"/>
                    <a:pt x="207441" y="267270"/>
                    <a:pt x="133635" y="267270"/>
                  </a:cubicBezTo>
                  <a:cubicBezTo>
                    <a:pt x="59829" y="267270"/>
                    <a:pt x="0" y="207439"/>
                    <a:pt x="0" y="133635"/>
                  </a:cubicBezTo>
                  <a:cubicBezTo>
                    <a:pt x="0" y="59831"/>
                    <a:pt x="59829" y="0"/>
                    <a:pt x="133635" y="0"/>
                  </a:cubicBezTo>
                  <a:cubicBezTo>
                    <a:pt x="207441" y="0"/>
                    <a:pt x="267270" y="59831"/>
                    <a:pt x="267270" y="133635"/>
                  </a:cubicBezTo>
                  <a:close/>
                  <a:moveTo>
                    <a:pt x="241564" y="133635"/>
                  </a:moveTo>
                  <a:cubicBezTo>
                    <a:pt x="241564" y="74028"/>
                    <a:pt x="193244" y="25706"/>
                    <a:pt x="133635" y="25706"/>
                  </a:cubicBezTo>
                  <a:cubicBezTo>
                    <a:pt x="74026" y="25706"/>
                    <a:pt x="25706" y="74028"/>
                    <a:pt x="25706" y="133635"/>
                  </a:cubicBezTo>
                  <a:cubicBezTo>
                    <a:pt x="25706" y="193242"/>
                    <a:pt x="74026" y="241564"/>
                    <a:pt x="133635" y="241564"/>
                  </a:cubicBezTo>
                  <a:cubicBezTo>
                    <a:pt x="193244" y="241564"/>
                    <a:pt x="241564" y="193242"/>
                    <a:pt x="241564" y="133635"/>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2" name="Google Shape;82;p11"/>
            <p:cNvSpPr/>
            <p:nvPr/>
          </p:nvSpPr>
          <p:spPr>
            <a:xfrm>
              <a:off x="3211631" y="-1439163"/>
              <a:ext cx="150124" cy="153795"/>
            </a:xfrm>
            <a:custGeom>
              <a:rect b="b" l="l" r="r" t="t"/>
              <a:pathLst>
                <a:path extrusionOk="0" h="153795" w="150124">
                  <a:moveTo>
                    <a:pt x="74930" y="153796"/>
                  </a:moveTo>
                  <a:cubicBezTo>
                    <a:pt x="33472" y="153722"/>
                    <a:pt x="-74" y="119236"/>
                    <a:pt x="0" y="76767"/>
                  </a:cubicBezTo>
                  <a:cubicBezTo>
                    <a:pt x="74" y="34298"/>
                    <a:pt x="33741" y="-72"/>
                    <a:pt x="75194" y="0"/>
                  </a:cubicBezTo>
                  <a:cubicBezTo>
                    <a:pt x="116651" y="72"/>
                    <a:pt x="150197" y="34559"/>
                    <a:pt x="150124" y="77029"/>
                  </a:cubicBezTo>
                  <a:cubicBezTo>
                    <a:pt x="150050" y="119500"/>
                    <a:pt x="116383" y="153869"/>
                    <a:pt x="74930" y="153796"/>
                  </a:cubicBezTo>
                  <a:close/>
                  <a:moveTo>
                    <a:pt x="75062" y="128163"/>
                  </a:moveTo>
                  <a:cubicBezTo>
                    <a:pt x="102362" y="128163"/>
                    <a:pt x="124491" y="105211"/>
                    <a:pt x="124491" y="76898"/>
                  </a:cubicBezTo>
                  <a:cubicBezTo>
                    <a:pt x="124491" y="48585"/>
                    <a:pt x="102362" y="25632"/>
                    <a:pt x="75062" y="25632"/>
                  </a:cubicBezTo>
                  <a:cubicBezTo>
                    <a:pt x="47762" y="25632"/>
                    <a:pt x="25633" y="48585"/>
                    <a:pt x="25633" y="76898"/>
                  </a:cubicBezTo>
                  <a:cubicBezTo>
                    <a:pt x="25633" y="105211"/>
                    <a:pt x="47762" y="128163"/>
                    <a:pt x="75062" y="1281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3" name="Google Shape;83;p11"/>
            <p:cNvSpPr/>
            <p:nvPr/>
          </p:nvSpPr>
          <p:spPr>
            <a:xfrm>
              <a:off x="3420952" y="-1439163"/>
              <a:ext cx="150124" cy="153795"/>
            </a:xfrm>
            <a:custGeom>
              <a:rect b="b" l="l" r="r" t="t"/>
              <a:pathLst>
                <a:path extrusionOk="0" h="153795" w="150124">
                  <a:moveTo>
                    <a:pt x="74930" y="153796"/>
                  </a:moveTo>
                  <a:cubicBezTo>
                    <a:pt x="33473" y="153722"/>
                    <a:pt x="-73" y="119236"/>
                    <a:pt x="0" y="76767"/>
                  </a:cubicBezTo>
                  <a:cubicBezTo>
                    <a:pt x="74" y="34298"/>
                    <a:pt x="33741" y="-72"/>
                    <a:pt x="75194" y="0"/>
                  </a:cubicBezTo>
                  <a:cubicBezTo>
                    <a:pt x="116651" y="72"/>
                    <a:pt x="150197" y="34559"/>
                    <a:pt x="150124" y="77029"/>
                  </a:cubicBezTo>
                  <a:cubicBezTo>
                    <a:pt x="150050" y="119500"/>
                    <a:pt x="116383" y="153869"/>
                    <a:pt x="74930" y="153796"/>
                  </a:cubicBezTo>
                  <a:close/>
                  <a:moveTo>
                    <a:pt x="75062" y="128163"/>
                  </a:moveTo>
                  <a:cubicBezTo>
                    <a:pt x="102362" y="128163"/>
                    <a:pt x="124491" y="105211"/>
                    <a:pt x="124491" y="76898"/>
                  </a:cubicBezTo>
                  <a:cubicBezTo>
                    <a:pt x="124491" y="48585"/>
                    <a:pt x="102362" y="25632"/>
                    <a:pt x="75062" y="25632"/>
                  </a:cubicBezTo>
                  <a:cubicBezTo>
                    <a:pt x="47762" y="25632"/>
                    <a:pt x="25633" y="48585"/>
                    <a:pt x="25633" y="76898"/>
                  </a:cubicBezTo>
                  <a:cubicBezTo>
                    <a:pt x="25633" y="105211"/>
                    <a:pt x="47762" y="128163"/>
                    <a:pt x="75062" y="128163"/>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84" name="Google Shape;84;p11"/>
            <p:cNvSpPr/>
            <p:nvPr/>
          </p:nvSpPr>
          <p:spPr>
            <a:xfrm>
              <a:off x="2880904" y="-1397029"/>
              <a:ext cx="1017228" cy="453405"/>
            </a:xfrm>
            <a:custGeom>
              <a:rect b="b" l="l" r="r" t="t"/>
              <a:pathLst>
                <a:path extrusionOk="0" h="453405" w="1017228">
                  <a:moveTo>
                    <a:pt x="1017228" y="434750"/>
                  </a:moveTo>
                  <a:lnTo>
                    <a:pt x="1017228" y="443711"/>
                  </a:lnTo>
                  <a:cubicBezTo>
                    <a:pt x="1015418" y="448117"/>
                    <a:pt x="1012186" y="451349"/>
                    <a:pt x="1007533" y="453406"/>
                  </a:cubicBezTo>
                  <a:lnTo>
                    <a:pt x="736664" y="453406"/>
                  </a:lnTo>
                  <a:cubicBezTo>
                    <a:pt x="730028" y="450982"/>
                    <a:pt x="726407" y="445290"/>
                    <a:pt x="725794" y="436329"/>
                  </a:cubicBezTo>
                  <a:cubicBezTo>
                    <a:pt x="725280" y="428764"/>
                    <a:pt x="723029" y="409731"/>
                    <a:pt x="719037" y="379225"/>
                  </a:cubicBezTo>
                  <a:cubicBezTo>
                    <a:pt x="718864" y="378002"/>
                    <a:pt x="718255" y="377720"/>
                    <a:pt x="717201" y="378381"/>
                  </a:cubicBezTo>
                  <a:cubicBezTo>
                    <a:pt x="655774" y="418456"/>
                    <a:pt x="588718" y="438544"/>
                    <a:pt x="516032" y="438643"/>
                  </a:cubicBezTo>
                  <a:cubicBezTo>
                    <a:pt x="511600" y="438669"/>
                    <a:pt x="506704" y="439205"/>
                    <a:pt x="501343" y="440259"/>
                  </a:cubicBezTo>
                  <a:cubicBezTo>
                    <a:pt x="495295" y="441482"/>
                    <a:pt x="490363" y="441959"/>
                    <a:pt x="486543" y="441691"/>
                  </a:cubicBezTo>
                  <a:cubicBezTo>
                    <a:pt x="420369" y="436891"/>
                    <a:pt x="359959" y="415019"/>
                    <a:pt x="305315" y="376067"/>
                  </a:cubicBezTo>
                  <a:cubicBezTo>
                    <a:pt x="304287" y="375333"/>
                    <a:pt x="303712" y="375590"/>
                    <a:pt x="303589" y="376838"/>
                  </a:cubicBezTo>
                  <a:cubicBezTo>
                    <a:pt x="299942" y="409863"/>
                    <a:pt x="297995" y="429892"/>
                    <a:pt x="297750" y="436917"/>
                  </a:cubicBezTo>
                  <a:cubicBezTo>
                    <a:pt x="297457" y="445264"/>
                    <a:pt x="294115" y="450762"/>
                    <a:pt x="287725" y="453406"/>
                  </a:cubicBezTo>
                  <a:lnTo>
                    <a:pt x="10429" y="453406"/>
                  </a:lnTo>
                  <a:cubicBezTo>
                    <a:pt x="5631" y="451838"/>
                    <a:pt x="2154" y="448731"/>
                    <a:pt x="0" y="444078"/>
                  </a:cubicBezTo>
                  <a:lnTo>
                    <a:pt x="0" y="435228"/>
                  </a:lnTo>
                  <a:cubicBezTo>
                    <a:pt x="9670" y="335169"/>
                    <a:pt x="18961" y="235124"/>
                    <a:pt x="27873" y="135091"/>
                  </a:cubicBezTo>
                  <a:cubicBezTo>
                    <a:pt x="28926" y="123340"/>
                    <a:pt x="32500" y="109447"/>
                    <a:pt x="38596" y="93410"/>
                  </a:cubicBezTo>
                  <a:cubicBezTo>
                    <a:pt x="44153" y="78721"/>
                    <a:pt x="51020" y="66272"/>
                    <a:pt x="59198" y="56063"/>
                  </a:cubicBezTo>
                  <a:cubicBezTo>
                    <a:pt x="85687" y="22841"/>
                    <a:pt x="120207" y="4345"/>
                    <a:pt x="162756" y="575"/>
                  </a:cubicBezTo>
                  <a:cubicBezTo>
                    <a:pt x="187189" y="-1604"/>
                    <a:pt x="210802" y="2411"/>
                    <a:pt x="233595" y="12620"/>
                  </a:cubicBezTo>
                  <a:cubicBezTo>
                    <a:pt x="254356" y="21899"/>
                    <a:pt x="272167" y="36208"/>
                    <a:pt x="287027" y="55549"/>
                  </a:cubicBezTo>
                  <a:cubicBezTo>
                    <a:pt x="302769" y="76066"/>
                    <a:pt x="313174" y="98856"/>
                    <a:pt x="318242" y="123927"/>
                  </a:cubicBezTo>
                  <a:cubicBezTo>
                    <a:pt x="318634" y="125885"/>
                    <a:pt x="320237" y="133060"/>
                    <a:pt x="323053" y="145447"/>
                  </a:cubicBezTo>
                  <a:cubicBezTo>
                    <a:pt x="323346" y="146648"/>
                    <a:pt x="324007" y="146890"/>
                    <a:pt x="325036" y="146181"/>
                  </a:cubicBezTo>
                  <a:cubicBezTo>
                    <a:pt x="338134" y="137294"/>
                    <a:pt x="351072" y="131114"/>
                    <a:pt x="363852" y="127636"/>
                  </a:cubicBezTo>
                  <a:cubicBezTo>
                    <a:pt x="374391" y="124809"/>
                    <a:pt x="378284" y="130794"/>
                    <a:pt x="385298" y="137368"/>
                  </a:cubicBezTo>
                  <a:cubicBezTo>
                    <a:pt x="390292" y="142021"/>
                    <a:pt x="396363" y="147514"/>
                    <a:pt x="403513" y="153856"/>
                  </a:cubicBezTo>
                  <a:cubicBezTo>
                    <a:pt x="404442" y="154664"/>
                    <a:pt x="405375" y="154664"/>
                    <a:pt x="406304" y="153856"/>
                  </a:cubicBezTo>
                  <a:cubicBezTo>
                    <a:pt x="420699" y="141418"/>
                    <a:pt x="429024" y="134099"/>
                    <a:pt x="431275" y="131896"/>
                  </a:cubicBezTo>
                  <a:cubicBezTo>
                    <a:pt x="435708" y="127489"/>
                    <a:pt x="440173" y="125899"/>
                    <a:pt x="444679" y="127122"/>
                  </a:cubicBezTo>
                  <a:cubicBezTo>
                    <a:pt x="471487" y="134368"/>
                    <a:pt x="492687" y="148778"/>
                    <a:pt x="508284" y="170345"/>
                  </a:cubicBezTo>
                  <a:cubicBezTo>
                    <a:pt x="508945" y="171252"/>
                    <a:pt x="509606" y="171237"/>
                    <a:pt x="510267" y="170308"/>
                  </a:cubicBezTo>
                  <a:cubicBezTo>
                    <a:pt x="525811" y="147882"/>
                    <a:pt x="547074" y="133486"/>
                    <a:pt x="574055" y="127122"/>
                  </a:cubicBezTo>
                  <a:cubicBezTo>
                    <a:pt x="578388" y="126120"/>
                    <a:pt x="582244" y="127060"/>
                    <a:pt x="585622" y="129950"/>
                  </a:cubicBezTo>
                  <a:cubicBezTo>
                    <a:pt x="594535" y="137662"/>
                    <a:pt x="603481" y="145924"/>
                    <a:pt x="612467" y="154738"/>
                  </a:cubicBezTo>
                  <a:cubicBezTo>
                    <a:pt x="612992" y="155274"/>
                    <a:pt x="613862" y="155274"/>
                    <a:pt x="614413" y="154738"/>
                  </a:cubicBezTo>
                  <a:cubicBezTo>
                    <a:pt x="622713" y="146732"/>
                    <a:pt x="631379" y="138738"/>
                    <a:pt x="640413" y="130758"/>
                  </a:cubicBezTo>
                  <a:cubicBezTo>
                    <a:pt x="645077" y="126681"/>
                    <a:pt x="649704" y="126057"/>
                    <a:pt x="655873" y="127930"/>
                  </a:cubicBezTo>
                  <a:cubicBezTo>
                    <a:pt x="671565" y="132752"/>
                    <a:pt x="686600" y="139927"/>
                    <a:pt x="700969" y="149450"/>
                  </a:cubicBezTo>
                  <a:cubicBezTo>
                    <a:pt x="702023" y="150136"/>
                    <a:pt x="702670" y="149854"/>
                    <a:pt x="702916" y="148605"/>
                  </a:cubicBezTo>
                  <a:cubicBezTo>
                    <a:pt x="706099" y="132741"/>
                    <a:pt x="708398" y="122374"/>
                    <a:pt x="709820" y="117501"/>
                  </a:cubicBezTo>
                  <a:cubicBezTo>
                    <a:pt x="716136" y="96201"/>
                    <a:pt x="725915" y="77142"/>
                    <a:pt x="739161" y="60323"/>
                  </a:cubicBezTo>
                  <a:cubicBezTo>
                    <a:pt x="752701" y="43112"/>
                    <a:pt x="768969" y="29978"/>
                    <a:pt x="787966" y="20919"/>
                  </a:cubicBezTo>
                  <a:cubicBezTo>
                    <a:pt x="815777" y="7650"/>
                    <a:pt x="845059" y="4174"/>
                    <a:pt x="875808" y="10490"/>
                  </a:cubicBezTo>
                  <a:cubicBezTo>
                    <a:pt x="900291" y="15533"/>
                    <a:pt x="921980" y="26391"/>
                    <a:pt x="940881" y="43063"/>
                  </a:cubicBezTo>
                  <a:cubicBezTo>
                    <a:pt x="960124" y="60029"/>
                    <a:pt x="973943" y="80730"/>
                    <a:pt x="982341" y="105162"/>
                  </a:cubicBezTo>
                  <a:cubicBezTo>
                    <a:pt x="986627" y="117600"/>
                    <a:pt x="990347" y="141492"/>
                    <a:pt x="993505" y="176845"/>
                  </a:cubicBezTo>
                  <a:cubicBezTo>
                    <a:pt x="1001143" y="262751"/>
                    <a:pt x="1009050" y="348719"/>
                    <a:pt x="1017228" y="434750"/>
                  </a:cubicBezTo>
                  <a:close/>
                  <a:moveTo>
                    <a:pt x="230988" y="242763"/>
                  </a:moveTo>
                  <a:cubicBezTo>
                    <a:pt x="252263" y="290991"/>
                    <a:pt x="284640" y="330200"/>
                    <a:pt x="328120" y="360386"/>
                  </a:cubicBezTo>
                  <a:cubicBezTo>
                    <a:pt x="371061" y="390180"/>
                    <a:pt x="419708" y="408299"/>
                    <a:pt x="474058" y="414736"/>
                  </a:cubicBezTo>
                  <a:cubicBezTo>
                    <a:pt x="486518" y="416231"/>
                    <a:pt x="495992" y="415838"/>
                    <a:pt x="502481" y="413561"/>
                  </a:cubicBezTo>
                  <a:cubicBezTo>
                    <a:pt x="537442" y="401296"/>
                    <a:pt x="539131" y="355135"/>
                    <a:pt x="508100" y="337581"/>
                  </a:cubicBezTo>
                  <a:cubicBezTo>
                    <a:pt x="498772" y="332293"/>
                    <a:pt x="481990" y="330971"/>
                    <a:pt x="471634" y="329355"/>
                  </a:cubicBezTo>
                  <a:cubicBezTo>
                    <a:pt x="460569" y="327641"/>
                    <a:pt x="451411" y="325657"/>
                    <a:pt x="444165" y="323406"/>
                  </a:cubicBezTo>
                  <a:cubicBezTo>
                    <a:pt x="372309" y="301127"/>
                    <a:pt x="325574" y="253695"/>
                    <a:pt x="303957" y="181105"/>
                  </a:cubicBezTo>
                  <a:cubicBezTo>
                    <a:pt x="299072" y="164580"/>
                    <a:pt x="296685" y="142840"/>
                    <a:pt x="292829" y="126571"/>
                  </a:cubicBezTo>
                  <a:cubicBezTo>
                    <a:pt x="285558" y="95724"/>
                    <a:pt x="270453" y="70679"/>
                    <a:pt x="247513" y="51436"/>
                  </a:cubicBezTo>
                  <a:cubicBezTo>
                    <a:pt x="231380" y="37897"/>
                    <a:pt x="212516" y="29684"/>
                    <a:pt x="190923" y="26795"/>
                  </a:cubicBezTo>
                  <a:cubicBezTo>
                    <a:pt x="170725" y="24077"/>
                    <a:pt x="150920" y="26318"/>
                    <a:pt x="131505" y="33515"/>
                  </a:cubicBezTo>
                  <a:cubicBezTo>
                    <a:pt x="99360" y="45462"/>
                    <a:pt x="76347" y="68280"/>
                    <a:pt x="62466" y="101967"/>
                  </a:cubicBezTo>
                  <a:cubicBezTo>
                    <a:pt x="58867" y="110670"/>
                    <a:pt x="57876" y="117794"/>
                    <a:pt x="55746" y="126277"/>
                  </a:cubicBezTo>
                  <a:cubicBezTo>
                    <a:pt x="54546" y="131026"/>
                    <a:pt x="53591" y="137221"/>
                    <a:pt x="52881" y="144859"/>
                  </a:cubicBezTo>
                  <a:cubicBezTo>
                    <a:pt x="44263" y="238896"/>
                    <a:pt x="35634" y="332892"/>
                    <a:pt x="26991" y="426855"/>
                  </a:cubicBezTo>
                  <a:cubicBezTo>
                    <a:pt x="26951" y="427277"/>
                    <a:pt x="27262" y="427655"/>
                    <a:pt x="27686" y="427696"/>
                  </a:cubicBezTo>
                  <a:cubicBezTo>
                    <a:pt x="27711" y="427700"/>
                    <a:pt x="27737" y="427700"/>
                    <a:pt x="27763" y="427700"/>
                  </a:cubicBezTo>
                  <a:lnTo>
                    <a:pt x="270869" y="427700"/>
                  </a:lnTo>
                  <a:cubicBezTo>
                    <a:pt x="272118" y="427700"/>
                    <a:pt x="272803" y="427075"/>
                    <a:pt x="272926" y="425827"/>
                  </a:cubicBezTo>
                  <a:lnTo>
                    <a:pt x="279242" y="356200"/>
                  </a:lnTo>
                  <a:cubicBezTo>
                    <a:pt x="279340" y="355172"/>
                    <a:pt x="279022" y="354301"/>
                    <a:pt x="278287" y="353593"/>
                  </a:cubicBezTo>
                  <a:cubicBezTo>
                    <a:pt x="268739" y="344144"/>
                    <a:pt x="260660" y="335525"/>
                    <a:pt x="254050" y="327740"/>
                  </a:cubicBezTo>
                  <a:cubicBezTo>
                    <a:pt x="234881" y="305192"/>
                    <a:pt x="219285" y="280183"/>
                    <a:pt x="207265" y="252715"/>
                  </a:cubicBezTo>
                  <a:cubicBezTo>
                    <a:pt x="206604" y="251198"/>
                    <a:pt x="207032" y="250107"/>
                    <a:pt x="208550" y="249446"/>
                  </a:cubicBezTo>
                  <a:lnTo>
                    <a:pt x="227646" y="241441"/>
                  </a:lnTo>
                  <a:cubicBezTo>
                    <a:pt x="229188" y="240780"/>
                    <a:pt x="230302" y="241220"/>
                    <a:pt x="230988" y="242763"/>
                  </a:cubicBezTo>
                  <a:close/>
                  <a:moveTo>
                    <a:pt x="740961" y="348047"/>
                  </a:moveTo>
                  <a:cubicBezTo>
                    <a:pt x="742015" y="351400"/>
                    <a:pt x="742661" y="354448"/>
                    <a:pt x="742907" y="357191"/>
                  </a:cubicBezTo>
                  <a:cubicBezTo>
                    <a:pt x="744328" y="372736"/>
                    <a:pt x="746884" y="395578"/>
                    <a:pt x="750582" y="425717"/>
                  </a:cubicBezTo>
                  <a:cubicBezTo>
                    <a:pt x="750729" y="427039"/>
                    <a:pt x="751474" y="427700"/>
                    <a:pt x="752822" y="427700"/>
                  </a:cubicBezTo>
                  <a:lnTo>
                    <a:pt x="988511" y="427700"/>
                  </a:lnTo>
                  <a:cubicBezTo>
                    <a:pt x="989711" y="427700"/>
                    <a:pt x="990262" y="427101"/>
                    <a:pt x="990163" y="425900"/>
                  </a:cubicBezTo>
                  <a:cubicBezTo>
                    <a:pt x="980274" y="314729"/>
                    <a:pt x="972694" y="230692"/>
                    <a:pt x="967432" y="173797"/>
                  </a:cubicBezTo>
                  <a:cubicBezTo>
                    <a:pt x="964519" y="142190"/>
                    <a:pt x="960943" y="120732"/>
                    <a:pt x="956708" y="109422"/>
                  </a:cubicBezTo>
                  <a:cubicBezTo>
                    <a:pt x="948655" y="87876"/>
                    <a:pt x="934979" y="70006"/>
                    <a:pt x="915689" y="55806"/>
                  </a:cubicBezTo>
                  <a:cubicBezTo>
                    <a:pt x="883409" y="32010"/>
                    <a:pt x="839231" y="25473"/>
                    <a:pt x="801517" y="42880"/>
                  </a:cubicBezTo>
                  <a:cubicBezTo>
                    <a:pt x="792189" y="47188"/>
                    <a:pt x="784540" y="51828"/>
                    <a:pt x="778565" y="56798"/>
                  </a:cubicBezTo>
                  <a:cubicBezTo>
                    <a:pt x="756043" y="75600"/>
                    <a:pt x="740924" y="99653"/>
                    <a:pt x="733212" y="128958"/>
                  </a:cubicBezTo>
                  <a:cubicBezTo>
                    <a:pt x="731497" y="135521"/>
                    <a:pt x="728853" y="149402"/>
                    <a:pt x="725280" y="170602"/>
                  </a:cubicBezTo>
                  <a:cubicBezTo>
                    <a:pt x="723003" y="184068"/>
                    <a:pt x="717395" y="199991"/>
                    <a:pt x="708461" y="218379"/>
                  </a:cubicBezTo>
                  <a:cubicBezTo>
                    <a:pt x="703577" y="228404"/>
                    <a:pt x="695644" y="239531"/>
                    <a:pt x="690026" y="247720"/>
                  </a:cubicBezTo>
                  <a:cubicBezTo>
                    <a:pt x="684470" y="255799"/>
                    <a:pt x="678983" y="262545"/>
                    <a:pt x="673574" y="267955"/>
                  </a:cubicBezTo>
                  <a:cubicBezTo>
                    <a:pt x="638419" y="303209"/>
                    <a:pt x="595244" y="325033"/>
                    <a:pt x="544052" y="333432"/>
                  </a:cubicBezTo>
                  <a:cubicBezTo>
                    <a:pt x="542924" y="333626"/>
                    <a:pt x="542667" y="334203"/>
                    <a:pt x="543281" y="335158"/>
                  </a:cubicBezTo>
                  <a:cubicBezTo>
                    <a:pt x="558950" y="359689"/>
                    <a:pt x="559916" y="384745"/>
                    <a:pt x="546182" y="410330"/>
                  </a:cubicBezTo>
                  <a:cubicBezTo>
                    <a:pt x="545642" y="411310"/>
                    <a:pt x="545925" y="411751"/>
                    <a:pt x="547026" y="411652"/>
                  </a:cubicBezTo>
                  <a:cubicBezTo>
                    <a:pt x="611339" y="405897"/>
                    <a:pt x="669865" y="382835"/>
                    <a:pt x="722599" y="342466"/>
                  </a:cubicBezTo>
                  <a:cubicBezTo>
                    <a:pt x="728328" y="338096"/>
                    <a:pt x="738574" y="340446"/>
                    <a:pt x="740961" y="348047"/>
                  </a:cubicBezTo>
                  <a:close/>
                  <a:moveTo>
                    <a:pt x="521394" y="218379"/>
                  </a:moveTo>
                  <a:cubicBezTo>
                    <a:pt x="517574" y="225283"/>
                    <a:pt x="508945" y="228000"/>
                    <a:pt x="502261" y="223043"/>
                  </a:cubicBezTo>
                  <a:cubicBezTo>
                    <a:pt x="498783" y="220498"/>
                    <a:pt x="496973" y="217523"/>
                    <a:pt x="496826" y="214119"/>
                  </a:cubicBezTo>
                  <a:cubicBezTo>
                    <a:pt x="496139" y="199823"/>
                    <a:pt x="490976" y="187667"/>
                    <a:pt x="481329" y="177653"/>
                  </a:cubicBezTo>
                  <a:cubicBezTo>
                    <a:pt x="471094" y="167051"/>
                    <a:pt x="459600" y="159328"/>
                    <a:pt x="446846" y="154481"/>
                  </a:cubicBezTo>
                  <a:cubicBezTo>
                    <a:pt x="444936" y="153772"/>
                    <a:pt x="443273" y="154125"/>
                    <a:pt x="441852" y="155546"/>
                  </a:cubicBezTo>
                  <a:lnTo>
                    <a:pt x="415264" y="182133"/>
                  </a:lnTo>
                  <a:cubicBezTo>
                    <a:pt x="410340" y="187054"/>
                    <a:pt x="402440" y="187282"/>
                    <a:pt x="397270" y="182647"/>
                  </a:cubicBezTo>
                  <a:lnTo>
                    <a:pt x="367120" y="155693"/>
                  </a:lnTo>
                  <a:cubicBezTo>
                    <a:pt x="365453" y="154224"/>
                    <a:pt x="363037" y="153985"/>
                    <a:pt x="361134" y="155105"/>
                  </a:cubicBezTo>
                  <a:lnTo>
                    <a:pt x="332380" y="171667"/>
                  </a:lnTo>
                  <a:cubicBezTo>
                    <a:pt x="329785" y="173184"/>
                    <a:pt x="328940" y="175376"/>
                    <a:pt x="329846" y="178241"/>
                  </a:cubicBezTo>
                  <a:cubicBezTo>
                    <a:pt x="349016" y="238051"/>
                    <a:pt x="387648" y="277613"/>
                    <a:pt x="445744" y="296929"/>
                  </a:cubicBezTo>
                  <a:cubicBezTo>
                    <a:pt x="455854" y="300282"/>
                    <a:pt x="464425" y="302449"/>
                    <a:pt x="471450" y="303429"/>
                  </a:cubicBezTo>
                  <a:cubicBezTo>
                    <a:pt x="482908" y="304997"/>
                    <a:pt x="491538" y="306466"/>
                    <a:pt x="497340" y="307836"/>
                  </a:cubicBezTo>
                  <a:cubicBezTo>
                    <a:pt x="508089" y="310359"/>
                    <a:pt x="519385" y="310884"/>
                    <a:pt x="531235" y="309415"/>
                  </a:cubicBezTo>
                  <a:cubicBezTo>
                    <a:pt x="562182" y="305570"/>
                    <a:pt x="590506" y="296000"/>
                    <a:pt x="616213" y="280698"/>
                  </a:cubicBezTo>
                  <a:cubicBezTo>
                    <a:pt x="655066" y="257562"/>
                    <a:pt x="681701" y="224207"/>
                    <a:pt x="696122" y="180627"/>
                  </a:cubicBezTo>
                  <a:cubicBezTo>
                    <a:pt x="696540" y="179320"/>
                    <a:pt x="696118" y="177884"/>
                    <a:pt x="695057" y="176992"/>
                  </a:cubicBezTo>
                  <a:cubicBezTo>
                    <a:pt x="683111" y="167249"/>
                    <a:pt x="669487" y="159758"/>
                    <a:pt x="654184" y="154517"/>
                  </a:cubicBezTo>
                  <a:cubicBezTo>
                    <a:pt x="652715" y="154029"/>
                    <a:pt x="651441" y="154323"/>
                    <a:pt x="650365" y="155399"/>
                  </a:cubicBezTo>
                  <a:lnTo>
                    <a:pt x="624328" y="181472"/>
                  </a:lnTo>
                  <a:cubicBezTo>
                    <a:pt x="618996" y="186815"/>
                    <a:pt x="610418" y="187058"/>
                    <a:pt x="604792" y="182023"/>
                  </a:cubicBezTo>
                  <a:lnTo>
                    <a:pt x="575230" y="155619"/>
                  </a:lnTo>
                  <a:cubicBezTo>
                    <a:pt x="573922" y="154444"/>
                    <a:pt x="572068" y="154091"/>
                    <a:pt x="570419" y="154701"/>
                  </a:cubicBezTo>
                  <a:cubicBezTo>
                    <a:pt x="547577" y="163368"/>
                    <a:pt x="526535" y="181582"/>
                    <a:pt x="523817" y="206958"/>
                  </a:cubicBezTo>
                  <a:cubicBezTo>
                    <a:pt x="523182" y="212786"/>
                    <a:pt x="522374" y="216590"/>
                    <a:pt x="521394" y="21837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nvGrpSpPr>
          <p:cNvPr id="85" name="Google Shape;85;p11"/>
          <p:cNvGrpSpPr/>
          <p:nvPr/>
        </p:nvGrpSpPr>
        <p:grpSpPr>
          <a:xfrm>
            <a:off x="6732588" y="2410175"/>
            <a:ext cx="4925973" cy="2037651"/>
            <a:chOff x="6833256" y="1017891"/>
            <a:chExt cx="4925973" cy="2037651"/>
          </a:xfrm>
        </p:grpSpPr>
        <p:sp>
          <p:nvSpPr>
            <p:cNvPr id="86" name="Google Shape;86;p11"/>
            <p:cNvSpPr txBox="1"/>
            <p:nvPr/>
          </p:nvSpPr>
          <p:spPr>
            <a:xfrm>
              <a:off x="6833256" y="1017891"/>
              <a:ext cx="4925973" cy="17542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500"/>
                <a:buFont typeface="Arial"/>
                <a:buNone/>
              </a:pPr>
              <a:r>
                <a:rPr b="0" i="0" lang="en-IN" sz="5400" u="none" cap="none" strike="noStrike">
                  <a:solidFill>
                    <a:srgbClr val="000000"/>
                  </a:solidFill>
                  <a:latin typeface="Inter"/>
                  <a:ea typeface="Inter"/>
                  <a:cs typeface="Inter"/>
                  <a:sym typeface="Inter"/>
                </a:rPr>
                <a:t>Quick </a:t>
              </a:r>
              <a:r>
                <a:rPr b="0" i="0" lang="en-IN" sz="5400" u="none" cap="none" strike="noStrike">
                  <a:solidFill>
                    <a:srgbClr val="BFBFBF"/>
                  </a:solidFill>
                  <a:latin typeface="Inter Light"/>
                  <a:ea typeface="Inter Light"/>
                  <a:cs typeface="Inter Light"/>
                  <a:sym typeface="Inter Light"/>
                </a:rPr>
                <a:t>introduction</a:t>
              </a:r>
              <a:endParaRPr b="0" i="0" sz="5400" u="none" cap="none" strike="noStrike">
                <a:solidFill>
                  <a:srgbClr val="BFBFBF"/>
                </a:solidFill>
                <a:latin typeface="Inter Light"/>
                <a:ea typeface="Inter Light"/>
                <a:cs typeface="Inter Light"/>
                <a:sym typeface="Inter Light"/>
              </a:endParaRPr>
            </a:p>
          </p:txBody>
        </p:sp>
        <p:cxnSp>
          <p:nvCxnSpPr>
            <p:cNvPr id="87" name="Google Shape;87;p11"/>
            <p:cNvCxnSpPr/>
            <p:nvPr/>
          </p:nvCxnSpPr>
          <p:spPr>
            <a:xfrm>
              <a:off x="9057190" y="3055542"/>
              <a:ext cx="478104" cy="0"/>
            </a:xfrm>
            <a:prstGeom prst="straightConnector1">
              <a:avLst/>
            </a:prstGeom>
            <a:noFill/>
            <a:ln cap="flat" cmpd="sng" w="50800">
              <a:solidFill>
                <a:srgbClr val="FFE600"/>
              </a:solidFill>
              <a:prstDash val="solid"/>
              <a:round/>
              <a:headEnd len="sm" w="sm" type="none"/>
              <a:tailEnd len="sm" w="sm" type="none"/>
            </a:ln>
          </p:spPr>
        </p:cxn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17"/>
          </a:srgbClr>
        </a:solidFill>
      </p:bgPr>
    </p:bg>
    <p:spTree>
      <p:nvGrpSpPr>
        <p:cNvPr id="91" name="Shape 91"/>
        <p:cNvGrpSpPr/>
        <p:nvPr/>
      </p:nvGrpSpPr>
      <p:grpSpPr>
        <a:xfrm>
          <a:off x="0" y="0"/>
          <a:ext cx="0" cy="0"/>
          <a:chOff x="0" y="0"/>
          <a:chExt cx="0" cy="0"/>
        </a:xfrm>
      </p:grpSpPr>
      <p:sp>
        <p:nvSpPr>
          <p:cNvPr id="92" name="Google Shape;92;p12"/>
          <p:cNvSpPr txBox="1"/>
          <p:nvPr/>
        </p:nvSpPr>
        <p:spPr>
          <a:xfrm>
            <a:off x="538479" y="542950"/>
            <a:ext cx="11508111" cy="107717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3600">
                <a:solidFill>
                  <a:srgbClr val="000000"/>
                </a:solidFill>
                <a:latin typeface="Arial"/>
                <a:ea typeface="Arial"/>
                <a:cs typeface="Arial"/>
                <a:sym typeface="Arial"/>
              </a:rPr>
              <a:t>Tell us about yourself. </a:t>
            </a:r>
            <a:br>
              <a:rPr lang="en-IN" sz="4000">
                <a:solidFill>
                  <a:srgbClr val="000000"/>
                </a:solidFill>
                <a:latin typeface="Arial"/>
                <a:ea typeface="Arial"/>
                <a:cs typeface="Arial"/>
                <a:sym typeface="Arial"/>
              </a:rPr>
            </a:br>
            <a:r>
              <a:rPr lang="en-IN" sz="2800">
                <a:solidFill>
                  <a:srgbClr val="757070"/>
                </a:solidFill>
                <a:latin typeface="Inter"/>
                <a:ea typeface="Inter"/>
                <a:cs typeface="Inter"/>
                <a:sym typeface="Inter"/>
              </a:rPr>
              <a:t>Highlight a technical skill or skills each member brings to the team</a:t>
            </a:r>
            <a:endParaRPr sz="4000">
              <a:solidFill>
                <a:srgbClr val="757070"/>
              </a:solidFill>
              <a:latin typeface="Inter"/>
              <a:ea typeface="Inter"/>
              <a:cs typeface="Inter"/>
              <a:sym typeface="Inter"/>
            </a:endParaRPr>
          </a:p>
        </p:txBody>
      </p:sp>
      <p:cxnSp>
        <p:nvCxnSpPr>
          <p:cNvPr id="93" name="Google Shape;93;p12"/>
          <p:cNvCxnSpPr/>
          <p:nvPr/>
        </p:nvCxnSpPr>
        <p:spPr>
          <a:xfrm>
            <a:off x="538480" y="456869"/>
            <a:ext cx="11158632" cy="0"/>
          </a:xfrm>
          <a:prstGeom prst="straightConnector1">
            <a:avLst/>
          </a:prstGeom>
          <a:noFill/>
          <a:ln cap="flat" cmpd="sng" w="19050">
            <a:solidFill>
              <a:srgbClr val="262626"/>
            </a:solidFill>
            <a:prstDash val="solid"/>
            <a:round/>
            <a:headEnd len="sm" w="sm" type="none"/>
            <a:tailEnd len="sm" w="sm" type="none"/>
          </a:ln>
        </p:spPr>
      </p:cxnSp>
      <p:cxnSp>
        <p:nvCxnSpPr>
          <p:cNvPr id="94" name="Google Shape;94;p12"/>
          <p:cNvCxnSpPr/>
          <p:nvPr/>
        </p:nvCxnSpPr>
        <p:spPr>
          <a:xfrm>
            <a:off x="0" y="6797040"/>
            <a:ext cx="12192000" cy="0"/>
          </a:xfrm>
          <a:prstGeom prst="straightConnector1">
            <a:avLst/>
          </a:prstGeom>
          <a:noFill/>
          <a:ln cap="flat" cmpd="sng" w="152400">
            <a:solidFill>
              <a:srgbClr val="FFE600"/>
            </a:solidFill>
            <a:prstDash val="solid"/>
            <a:round/>
            <a:headEnd len="sm" w="sm" type="none"/>
            <a:tailEnd len="sm" w="sm" type="none"/>
          </a:ln>
        </p:spPr>
      </p:cxnSp>
      <p:grpSp>
        <p:nvGrpSpPr>
          <p:cNvPr id="95" name="Google Shape;95;p12"/>
          <p:cNvGrpSpPr/>
          <p:nvPr/>
        </p:nvGrpSpPr>
        <p:grpSpPr>
          <a:xfrm>
            <a:off x="554090" y="1886458"/>
            <a:ext cx="6961935" cy="1845699"/>
            <a:chOff x="461832" y="1412477"/>
            <a:chExt cx="2669249" cy="1066200"/>
          </a:xfrm>
        </p:grpSpPr>
        <p:sp>
          <p:nvSpPr>
            <p:cNvPr descr="Creative listing layouts&#10;9 Pointer layout" id="96" name="Google Shape;96;p12"/>
            <p:cNvSpPr/>
            <p:nvPr/>
          </p:nvSpPr>
          <p:spPr>
            <a:xfrm>
              <a:off x="1173705" y="1676611"/>
              <a:ext cx="1957376" cy="204671"/>
            </a:xfrm>
            <a:prstGeom prst="rect">
              <a:avLst/>
            </a:prstGeom>
            <a:noFill/>
            <a:ln>
              <a:noFill/>
            </a:ln>
          </p:spPr>
          <p:txBody>
            <a:bodyPr anchorCtr="0" anchor="t" bIns="0" lIns="0" spcFirstLastPara="1" rIns="0" wrap="square" tIns="0">
              <a:noAutofit/>
            </a:bodyPr>
            <a:lstStyle/>
            <a:p>
              <a:pPr indent="0" lvl="0" marL="0" marR="0" rtl="0" algn="l">
                <a:lnSpc>
                  <a:spcPct val="95000"/>
                </a:lnSpc>
                <a:spcBef>
                  <a:spcPts val="0"/>
                </a:spcBef>
                <a:spcAft>
                  <a:spcPts val="0"/>
                </a:spcAft>
                <a:buClr>
                  <a:srgbClr val="3F3F3F"/>
                </a:buClr>
                <a:buSzPts val="2424"/>
                <a:buFont typeface="Inter Light"/>
                <a:buNone/>
              </a:pPr>
              <a:r>
                <a:rPr lang="en-IN" sz="2423">
                  <a:solidFill>
                    <a:srgbClr val="3F3F3F"/>
                  </a:solidFill>
                  <a:latin typeface="Inter Light"/>
                  <a:ea typeface="Inter Light"/>
                  <a:cs typeface="Inter Light"/>
                  <a:sym typeface="Inter Light"/>
                </a:rPr>
                <a:t>Krishna Sai Velidanda</a:t>
              </a:r>
              <a:endParaRPr sz="2423">
                <a:solidFill>
                  <a:srgbClr val="3F3F3F"/>
                </a:solidFill>
                <a:latin typeface="Inter Light"/>
                <a:ea typeface="Inter Light"/>
                <a:cs typeface="Inter Light"/>
                <a:sym typeface="Inter Light"/>
              </a:endParaRPr>
            </a:p>
            <a:p>
              <a:pPr indent="-549618" lvl="0" marL="791451" marR="0" rtl="0" algn="l">
                <a:lnSpc>
                  <a:spcPct val="95000"/>
                </a:lnSpc>
                <a:spcBef>
                  <a:spcPts val="0"/>
                </a:spcBef>
                <a:spcAft>
                  <a:spcPts val="0"/>
                </a:spcAft>
                <a:buClr>
                  <a:srgbClr val="3F3F3F"/>
                </a:buClr>
                <a:buSzPts val="2424"/>
                <a:buFont typeface="Inter Light"/>
                <a:buChar char="-"/>
              </a:pPr>
              <a:r>
                <a:rPr lang="en-IN" sz="2423">
                  <a:solidFill>
                    <a:srgbClr val="3F3F3F"/>
                  </a:solidFill>
                  <a:latin typeface="Inter Light"/>
                  <a:ea typeface="Inter Light"/>
                  <a:cs typeface="Inter Light"/>
                  <a:sym typeface="Inter Light"/>
                </a:rPr>
                <a:t>Experienced in agentic AI applications</a:t>
              </a:r>
              <a:endParaRPr sz="2423">
                <a:solidFill>
                  <a:srgbClr val="3F3F3F"/>
                </a:solidFill>
                <a:latin typeface="Inter Light"/>
                <a:ea typeface="Inter Light"/>
                <a:cs typeface="Inter Light"/>
                <a:sym typeface="Inter Light"/>
              </a:endParaRPr>
            </a:p>
            <a:p>
              <a:pPr indent="-549618" lvl="0" marL="791451" marR="0" rtl="0" algn="l">
                <a:lnSpc>
                  <a:spcPct val="95000"/>
                </a:lnSpc>
                <a:spcBef>
                  <a:spcPts val="0"/>
                </a:spcBef>
                <a:spcAft>
                  <a:spcPts val="0"/>
                </a:spcAft>
                <a:buClr>
                  <a:srgbClr val="3F3F3F"/>
                </a:buClr>
                <a:buSzPts val="2424"/>
                <a:buFont typeface="Inter Light"/>
                <a:buChar char="-"/>
              </a:pPr>
              <a:r>
                <a:rPr lang="en-IN" sz="2423">
                  <a:solidFill>
                    <a:srgbClr val="3F3F3F"/>
                  </a:solidFill>
                  <a:latin typeface="Inter Light"/>
                  <a:ea typeface="Inter Light"/>
                  <a:cs typeface="Inter Light"/>
                  <a:sym typeface="Inter Light"/>
                </a:rPr>
                <a:t>Winner </a:t>
              </a:r>
              <a:r>
                <a:rPr lang="en-IN" sz="2423">
                  <a:solidFill>
                    <a:srgbClr val="3F3F3F"/>
                  </a:solidFill>
                  <a:latin typeface="Inter Light"/>
                  <a:ea typeface="Inter Light"/>
                  <a:cs typeface="Inter Light"/>
                  <a:sym typeface="Inter Light"/>
                </a:rPr>
                <a:t>in </a:t>
              </a:r>
              <a:r>
                <a:rPr lang="en-IN" sz="2423">
                  <a:solidFill>
                    <a:srgbClr val="3F3F3F"/>
                  </a:solidFill>
                  <a:latin typeface="Inter Light"/>
                  <a:ea typeface="Inter Light"/>
                  <a:cs typeface="Inter Light"/>
                  <a:sym typeface="Inter Light"/>
                </a:rPr>
                <a:t>multiple hackathon</a:t>
              </a:r>
              <a:r>
                <a:rPr lang="en-IN" sz="2423">
                  <a:solidFill>
                    <a:srgbClr val="3F3F3F"/>
                  </a:solidFill>
                  <a:latin typeface="Inter Light"/>
                  <a:ea typeface="Inter Light"/>
                  <a:cs typeface="Inter Light"/>
                  <a:sym typeface="Inter Light"/>
                </a:rPr>
                <a:t>s</a:t>
              </a:r>
              <a:endParaRPr sz="2423">
                <a:solidFill>
                  <a:srgbClr val="3F3F3F"/>
                </a:solidFill>
                <a:latin typeface="Inter Light"/>
                <a:ea typeface="Inter Light"/>
                <a:cs typeface="Inter Light"/>
                <a:sym typeface="Inter Light"/>
              </a:endParaRPr>
            </a:p>
            <a:p>
              <a:pPr indent="-549618" lvl="0" marL="791451" marR="0" rtl="0" algn="l">
                <a:lnSpc>
                  <a:spcPct val="95000"/>
                </a:lnSpc>
                <a:spcBef>
                  <a:spcPts val="0"/>
                </a:spcBef>
                <a:spcAft>
                  <a:spcPts val="0"/>
                </a:spcAft>
                <a:buClr>
                  <a:srgbClr val="3F3F3F"/>
                </a:buClr>
                <a:buSzPts val="2424"/>
                <a:buFont typeface="Inter Light"/>
                <a:buChar char="-"/>
              </a:pPr>
              <a:r>
                <a:rPr lang="en-IN" sz="2423">
                  <a:solidFill>
                    <a:srgbClr val="3F3F3F"/>
                  </a:solidFill>
                  <a:latin typeface="Inter Light"/>
                  <a:ea typeface="Inter Light"/>
                  <a:cs typeface="Inter Light"/>
                  <a:sym typeface="Inter Light"/>
                </a:rPr>
                <a:t>Researcher in major ML related domains.</a:t>
              </a:r>
              <a:endParaRPr sz="2423">
                <a:solidFill>
                  <a:srgbClr val="3F3F3F"/>
                </a:solidFill>
                <a:latin typeface="Inter Light"/>
                <a:ea typeface="Inter Light"/>
                <a:cs typeface="Inter Light"/>
                <a:sym typeface="Inter Light"/>
              </a:endParaRPr>
            </a:p>
          </p:txBody>
        </p:sp>
        <p:sp>
          <p:nvSpPr>
            <p:cNvPr id="97" name="Google Shape;97;p12"/>
            <p:cNvSpPr txBox="1"/>
            <p:nvPr/>
          </p:nvSpPr>
          <p:spPr>
            <a:xfrm rot="-5400000">
              <a:off x="138132" y="1736177"/>
              <a:ext cx="1066200" cy="418800"/>
            </a:xfrm>
            <a:prstGeom prst="rect">
              <a:avLst/>
            </a:prstGeom>
            <a:noFill/>
            <a:ln>
              <a:noFill/>
            </a:ln>
          </p:spPr>
          <p:txBody>
            <a:bodyPr anchorCtr="0" anchor="t" bIns="79100" lIns="158275" spcFirstLastPara="1" rIns="158275" wrap="square" tIns="79100">
              <a:spAutoFit/>
            </a:bodyPr>
            <a:lstStyle/>
            <a:p>
              <a:pPr indent="0" lvl="0" marL="0" marR="0" rtl="0" algn="l">
                <a:lnSpc>
                  <a:spcPct val="100000"/>
                </a:lnSpc>
                <a:spcBef>
                  <a:spcPts val="0"/>
                </a:spcBef>
                <a:spcAft>
                  <a:spcPts val="0"/>
                </a:spcAft>
                <a:buClr>
                  <a:srgbClr val="000000"/>
                </a:buClr>
                <a:buSzPts val="6059"/>
                <a:buFont typeface="Inter"/>
                <a:buNone/>
              </a:pPr>
              <a:r>
                <a:rPr b="1" i="0" lang="en-IN" sz="6058" u="none" cap="none" strike="noStrike">
                  <a:solidFill>
                    <a:srgbClr val="262626"/>
                  </a:solidFill>
                  <a:latin typeface="Inter"/>
                  <a:ea typeface="Inter"/>
                  <a:cs typeface="Inter"/>
                  <a:sym typeface="Inter"/>
                </a:rPr>
                <a:t>01#</a:t>
              </a:r>
              <a:endParaRPr b="1" i="0" sz="6058" u="none" cap="none" strike="noStrike">
                <a:solidFill>
                  <a:srgbClr val="262626"/>
                </a:solidFill>
                <a:latin typeface="Inter"/>
                <a:ea typeface="Inter"/>
                <a:cs typeface="Inter"/>
                <a:sym typeface="Inter"/>
              </a:endParaRPr>
            </a:p>
          </p:txBody>
        </p:sp>
      </p:grpSp>
      <p:grpSp>
        <p:nvGrpSpPr>
          <p:cNvPr id="98" name="Google Shape;98;p12"/>
          <p:cNvGrpSpPr/>
          <p:nvPr/>
        </p:nvGrpSpPr>
        <p:grpSpPr>
          <a:xfrm>
            <a:off x="696696" y="3896514"/>
            <a:ext cx="3060803" cy="0"/>
            <a:chOff x="604417" y="2034182"/>
            <a:chExt cx="3060803" cy="0"/>
          </a:xfrm>
        </p:grpSpPr>
        <p:cxnSp>
          <p:nvCxnSpPr>
            <p:cNvPr id="99" name="Google Shape;99;p12"/>
            <p:cNvCxnSpPr/>
            <p:nvPr/>
          </p:nvCxnSpPr>
          <p:spPr>
            <a:xfrm>
              <a:off x="604417" y="2034182"/>
              <a:ext cx="3060803" cy="0"/>
            </a:xfrm>
            <a:prstGeom prst="straightConnector1">
              <a:avLst/>
            </a:prstGeom>
            <a:noFill/>
            <a:ln cap="flat" cmpd="sng" w="9525">
              <a:solidFill>
                <a:srgbClr val="BFBFBF"/>
              </a:solidFill>
              <a:prstDash val="solid"/>
              <a:round/>
              <a:headEnd len="sm" w="sm" type="none"/>
              <a:tailEnd len="sm" w="sm" type="none"/>
            </a:ln>
          </p:spPr>
        </p:cxnSp>
        <p:cxnSp>
          <p:nvCxnSpPr>
            <p:cNvPr id="100" name="Google Shape;100;p12"/>
            <p:cNvCxnSpPr/>
            <p:nvPr/>
          </p:nvCxnSpPr>
          <p:spPr>
            <a:xfrm>
              <a:off x="704836" y="2034182"/>
              <a:ext cx="399639" cy="0"/>
            </a:xfrm>
            <a:prstGeom prst="straightConnector1">
              <a:avLst/>
            </a:prstGeom>
            <a:noFill/>
            <a:ln cap="rnd" cmpd="sng" w="41275">
              <a:solidFill>
                <a:srgbClr val="FFE600"/>
              </a:solidFill>
              <a:prstDash val="solid"/>
              <a:round/>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3"/>
          <p:cNvSpPr/>
          <p:nvPr/>
        </p:nvSpPr>
        <p:spPr>
          <a:xfrm>
            <a:off x="3498209" y="176169"/>
            <a:ext cx="8514826" cy="6505662"/>
          </a:xfrm>
          <a:prstGeom prst="roundRect">
            <a:avLst>
              <a:gd fmla="val 0" name="adj"/>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FFFFFF"/>
              </a:solidFill>
              <a:latin typeface="Inter Light"/>
              <a:ea typeface="Inter Light"/>
              <a:cs typeface="Inter Light"/>
              <a:sym typeface="Inter Light"/>
            </a:endParaRPr>
          </a:p>
        </p:txBody>
      </p:sp>
      <p:sp>
        <p:nvSpPr>
          <p:cNvPr id="107" name="Google Shape;107;p13"/>
          <p:cNvSpPr/>
          <p:nvPr/>
        </p:nvSpPr>
        <p:spPr>
          <a:xfrm>
            <a:off x="178964" y="176169"/>
            <a:ext cx="3610827" cy="6505662"/>
          </a:xfrm>
          <a:prstGeom prst="rect">
            <a:avLst/>
          </a:prstGeom>
          <a:solidFill>
            <a:srgbClr val="FFFFFF"/>
          </a:solidFill>
          <a:ln>
            <a:noFill/>
          </a:ln>
          <a:effectLst>
            <a:outerShdw blurRad="190500" rotWithShape="0" algn="t">
              <a:srgbClr val="3F3F3F">
                <a:alpha val="28627"/>
              </a:srgbClr>
            </a:outerShdw>
          </a:effectLst>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pic>
        <p:nvPicPr>
          <p:cNvPr id="108" name="Google Shape;108;p13"/>
          <p:cNvPicPr preferRelativeResize="0"/>
          <p:nvPr/>
        </p:nvPicPr>
        <p:blipFill rotWithShape="1">
          <a:blip r:embed="rId3">
            <a:alphaModFix/>
          </a:blip>
          <a:srcRect b="0" l="30382" r="10837" t="0"/>
          <a:stretch/>
        </p:blipFill>
        <p:spPr>
          <a:xfrm>
            <a:off x="178964" y="176169"/>
            <a:ext cx="3610826" cy="6505662"/>
          </a:xfrm>
          <a:prstGeom prst="rect">
            <a:avLst/>
          </a:prstGeom>
          <a:solidFill>
            <a:srgbClr val="FFFFFF"/>
          </a:solidFill>
          <a:ln>
            <a:noFill/>
          </a:ln>
          <a:effectLst>
            <a:outerShdw blurRad="190500" rotWithShape="0" algn="t">
              <a:srgbClr val="3F3F3F">
                <a:alpha val="28627"/>
              </a:srgbClr>
            </a:outerShdw>
          </a:effectLst>
        </p:spPr>
      </p:pic>
      <p:sp>
        <p:nvSpPr>
          <p:cNvPr id="109" name="Google Shape;109;p13"/>
          <p:cNvSpPr/>
          <p:nvPr/>
        </p:nvSpPr>
        <p:spPr>
          <a:xfrm>
            <a:off x="178965" y="176169"/>
            <a:ext cx="3610826" cy="6505662"/>
          </a:xfrm>
          <a:prstGeom prst="rect">
            <a:avLst/>
          </a:prstGeom>
          <a:solidFill>
            <a:srgbClr val="000000">
              <a:alpha val="78823"/>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2E2E38"/>
              </a:solidFill>
              <a:latin typeface="Inter Light"/>
              <a:ea typeface="Inter Light"/>
              <a:cs typeface="Inter Light"/>
              <a:sym typeface="Inter Light"/>
            </a:endParaRPr>
          </a:p>
        </p:txBody>
      </p:sp>
      <p:sp>
        <p:nvSpPr>
          <p:cNvPr id="110" name="Google Shape;110;p13"/>
          <p:cNvSpPr/>
          <p:nvPr/>
        </p:nvSpPr>
        <p:spPr>
          <a:xfrm>
            <a:off x="-100175" y="176169"/>
            <a:ext cx="5206500" cy="6505800"/>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grpSp>
        <p:nvGrpSpPr>
          <p:cNvPr id="111" name="Google Shape;111;p13"/>
          <p:cNvGrpSpPr/>
          <p:nvPr/>
        </p:nvGrpSpPr>
        <p:grpSpPr>
          <a:xfrm>
            <a:off x="331316" y="1320731"/>
            <a:ext cx="3153828" cy="4216539"/>
            <a:chOff x="470216" y="-14872"/>
            <a:chExt cx="3153828" cy="4216539"/>
          </a:xfrm>
        </p:grpSpPr>
        <p:sp>
          <p:nvSpPr>
            <p:cNvPr id="112" name="Google Shape;112;p13"/>
            <p:cNvSpPr/>
            <p:nvPr/>
          </p:nvSpPr>
          <p:spPr>
            <a:xfrm>
              <a:off x="470216" y="-14872"/>
              <a:ext cx="3153828" cy="421653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400"/>
                <a:buFont typeface="Inter Light"/>
                <a:buNone/>
              </a:pPr>
              <a:r>
                <a:rPr b="0" i="0" lang="en-IN" sz="4400" u="none" cap="none" strike="noStrike">
                  <a:solidFill>
                    <a:srgbClr val="FFFFFF"/>
                  </a:solidFill>
                  <a:latin typeface="Inter Light"/>
                  <a:ea typeface="Inter Light"/>
                  <a:cs typeface="Inter Light"/>
                  <a:sym typeface="Inter Light"/>
                </a:rPr>
                <a:t>Problem statement you wish to address and why </a:t>
              </a:r>
              <a:br>
                <a:rPr b="0" i="0" lang="en-IN" sz="4400" u="none" cap="none" strike="noStrike">
                  <a:solidFill>
                    <a:srgbClr val="FFFFFF"/>
                  </a:solidFill>
                  <a:latin typeface="Inter Light"/>
                  <a:ea typeface="Inter Light"/>
                  <a:cs typeface="Inter Light"/>
                  <a:sym typeface="Inter Light"/>
                </a:rPr>
              </a:br>
              <a:r>
                <a:rPr b="0" i="0" lang="en-IN" sz="2000" u="none" cap="none" strike="noStrike">
                  <a:solidFill>
                    <a:srgbClr val="E3E3EC"/>
                  </a:solidFill>
                  <a:latin typeface="Inter Light"/>
                  <a:ea typeface="Inter Light"/>
                  <a:cs typeface="Inter Light"/>
                  <a:sym typeface="Inter Light"/>
                </a:rPr>
                <a:t>(Provide detailed explanation)</a:t>
              </a:r>
              <a:endParaRPr b="0" i="0" sz="4400" u="none" cap="none" strike="noStrike">
                <a:solidFill>
                  <a:srgbClr val="E3E3EC"/>
                </a:solidFill>
                <a:latin typeface="Inter Light"/>
                <a:ea typeface="Inter Light"/>
                <a:cs typeface="Inter Light"/>
                <a:sym typeface="Inter Light"/>
              </a:endParaRPr>
            </a:p>
          </p:txBody>
        </p:sp>
        <p:cxnSp>
          <p:nvCxnSpPr>
            <p:cNvPr id="113" name="Google Shape;113;p13"/>
            <p:cNvCxnSpPr/>
            <p:nvPr/>
          </p:nvCxnSpPr>
          <p:spPr>
            <a:xfrm>
              <a:off x="579970" y="4142671"/>
              <a:ext cx="1181718" cy="0"/>
            </a:xfrm>
            <a:prstGeom prst="straightConnector1">
              <a:avLst/>
            </a:prstGeom>
            <a:noFill/>
            <a:ln cap="flat" cmpd="sng" w="50800">
              <a:solidFill>
                <a:srgbClr val="FFE600"/>
              </a:solidFill>
              <a:prstDash val="solid"/>
              <a:round/>
              <a:headEnd len="sm" w="sm" type="none"/>
              <a:tailEnd len="sm" w="sm" type="none"/>
            </a:ln>
          </p:spPr>
        </p:cxnSp>
      </p:grpSp>
      <p:sp>
        <p:nvSpPr>
          <p:cNvPr id="114" name="Google Shape;114;p13"/>
          <p:cNvSpPr txBox="1"/>
          <p:nvPr>
            <p:ph idx="1" type="body"/>
          </p:nvPr>
        </p:nvSpPr>
        <p:spPr>
          <a:xfrm>
            <a:off x="3940450" y="343950"/>
            <a:ext cx="7862700" cy="6505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IN" sz="1500">
                <a:solidFill>
                  <a:srgbClr val="000000"/>
                </a:solidFill>
                <a:latin typeface="Roboto"/>
                <a:ea typeface="Roboto"/>
                <a:cs typeface="Roboto"/>
                <a:sym typeface="Roboto"/>
              </a:rPr>
              <a:t>Problem Statement:</a:t>
            </a:r>
            <a:endParaRPr sz="15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lang="en-IN" sz="1500">
                <a:solidFill>
                  <a:srgbClr val="000000"/>
                </a:solidFill>
                <a:latin typeface="Roboto"/>
                <a:ea typeface="Roboto"/>
                <a:cs typeface="Roboto"/>
                <a:sym typeface="Roboto"/>
              </a:rPr>
              <a:t>The NBFC wants to improve its sales success rate for personal loans by using an AI-driven conversational approach.</a:t>
            </a:r>
            <a:endParaRPr sz="15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500">
                <a:solidFill>
                  <a:srgbClr val="000000"/>
                </a:solidFill>
                <a:latin typeface="Roboto"/>
                <a:ea typeface="Roboto"/>
                <a:cs typeface="Roboto"/>
                <a:sym typeface="Roboto"/>
              </a:rPr>
              <a:t>Why it matters:</a:t>
            </a:r>
            <a:endParaRPr b="1" sz="1500">
              <a:solidFill>
                <a:srgbClr val="000000"/>
              </a:solidFill>
              <a:latin typeface="Roboto"/>
              <a:ea typeface="Roboto"/>
              <a:cs typeface="Roboto"/>
              <a:sym typeface="Roboto"/>
            </a:endParaRPr>
          </a:p>
          <a:p>
            <a:pPr indent="-323850" lvl="0" marL="457200" rtl="0" algn="l">
              <a:lnSpc>
                <a:spcPct val="115000"/>
              </a:lnSpc>
              <a:spcBef>
                <a:spcPts val="60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90%+ of India’s market expects instant, conversational, multi-lingual financial engagement</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Top NBFCs need a scalable, compliant, reliable solution to deliver genuine sales uplift</a:t>
            </a:r>
            <a:endParaRPr sz="15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sz="15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500">
                <a:solidFill>
                  <a:srgbClr val="000000"/>
                </a:solidFill>
                <a:latin typeface="Roboto"/>
                <a:ea typeface="Roboto"/>
                <a:cs typeface="Roboto"/>
                <a:sym typeface="Roboto"/>
              </a:rPr>
              <a:t>Industry Challenge:</a:t>
            </a:r>
            <a:br>
              <a:rPr lang="en-IN" sz="1500">
                <a:solidFill>
                  <a:srgbClr val="000000"/>
                </a:solidFill>
                <a:latin typeface="Roboto"/>
                <a:ea typeface="Roboto"/>
                <a:cs typeface="Roboto"/>
                <a:sym typeface="Roboto"/>
              </a:rPr>
            </a:br>
            <a:r>
              <a:rPr lang="en-IN" sz="1500">
                <a:solidFill>
                  <a:srgbClr val="000000"/>
                </a:solidFill>
                <a:latin typeface="Roboto"/>
                <a:ea typeface="Roboto"/>
                <a:cs typeface="Roboto"/>
                <a:sym typeface="Roboto"/>
              </a:rPr>
              <a:t>Large NBFCs are struggling to convert qualified website leads into loan sales at massive scale due to:</a:t>
            </a:r>
            <a:endParaRPr sz="1500">
              <a:solidFill>
                <a:srgbClr val="000000"/>
              </a:solidFill>
              <a:latin typeface="Roboto"/>
              <a:ea typeface="Roboto"/>
              <a:cs typeface="Roboto"/>
              <a:sym typeface="Roboto"/>
            </a:endParaRPr>
          </a:p>
          <a:p>
            <a:pPr indent="-323850" lvl="0" marL="457200" rtl="0" algn="l">
              <a:lnSpc>
                <a:spcPct val="115000"/>
              </a:lnSpc>
              <a:spcBef>
                <a:spcPts val="60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Inflexible, impersonal chatbots—no empathy, no upsell, high abandonment</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Fragmented loan journeys—manual KYC, slow underwriting, missed cross-sell</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Multilingual digital population excluded by English-only tools</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High regulatory and security hurdles (data localization, compliance, audit)</a:t>
            </a:r>
            <a:endParaRPr sz="1500">
              <a:solidFill>
                <a:srgbClr val="000000"/>
              </a:solidFill>
              <a:latin typeface="Roboto"/>
              <a:ea typeface="Roboto"/>
              <a:cs typeface="Roboto"/>
              <a:sym typeface="Roboto"/>
            </a:endParaRPr>
          </a:p>
          <a:p>
            <a:pPr indent="-323850" lvl="0" marL="457200" rtl="0" algn="l">
              <a:lnSpc>
                <a:spcPct val="115000"/>
              </a:lnSpc>
              <a:spcBef>
                <a:spcPts val="0"/>
              </a:spcBef>
              <a:spcAft>
                <a:spcPts val="0"/>
              </a:spcAft>
              <a:buClr>
                <a:srgbClr val="000000"/>
              </a:buClr>
              <a:buSzPts val="1500"/>
              <a:buFont typeface="Roboto"/>
              <a:buChar char="●"/>
            </a:pPr>
            <a:r>
              <a:rPr lang="en-IN" sz="1500">
                <a:solidFill>
                  <a:srgbClr val="000000"/>
                </a:solidFill>
                <a:latin typeface="Roboto"/>
                <a:ea typeface="Roboto"/>
                <a:cs typeface="Roboto"/>
                <a:sym typeface="Roboto"/>
              </a:rPr>
              <a:t>Lack of explainability in current GenAI solutions</a:t>
            </a:r>
            <a:endParaRPr sz="15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500">
                <a:solidFill>
                  <a:srgbClr val="000000"/>
                </a:solidFill>
                <a:latin typeface="Roboto"/>
                <a:ea typeface="Roboto"/>
                <a:cs typeface="Roboto"/>
                <a:sym typeface="Roboto"/>
              </a:rPr>
              <a:t>Strategic Goal:</a:t>
            </a:r>
            <a:br>
              <a:rPr lang="en-IN" sz="1500">
                <a:solidFill>
                  <a:srgbClr val="000000"/>
                </a:solidFill>
                <a:latin typeface="Roboto"/>
                <a:ea typeface="Roboto"/>
                <a:cs typeface="Roboto"/>
                <a:sym typeface="Roboto"/>
              </a:rPr>
            </a:br>
            <a:r>
              <a:rPr lang="en-IN" sz="1500">
                <a:solidFill>
                  <a:srgbClr val="000000"/>
                </a:solidFill>
                <a:latin typeface="Roboto"/>
                <a:ea typeface="Roboto"/>
                <a:cs typeface="Roboto"/>
                <a:sym typeface="Roboto"/>
              </a:rPr>
              <a:t>Redefine the loan sales process with an AI workforce that is more persuasive, more compliant, and more scalable than any human team in India—delivering seamless, personalized, auditable, and omnichannel journeys in every Indian language, with industry-leading productivity, trust, and profitability.</a:t>
            </a:r>
            <a:endParaRPr sz="15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t/>
            </a:r>
            <a:endParaRPr sz="1500">
              <a:solidFill>
                <a:srgbClr val="000000"/>
              </a:solidFill>
              <a:latin typeface="Roboto"/>
              <a:ea typeface="Roboto"/>
              <a:cs typeface="Roboto"/>
              <a:sym typeface="Roboto"/>
            </a:endParaRPr>
          </a:p>
          <a:p>
            <a:pPr indent="-150400" lvl="0" marL="252000" rtl="0" algn="l">
              <a:spcBef>
                <a:spcPts val="600"/>
              </a:spcBef>
              <a:spcAft>
                <a:spcPts val="0"/>
              </a:spcAft>
              <a:buSzPts val="1600"/>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4"/>
          <p:cNvSpPr/>
          <p:nvPr/>
        </p:nvSpPr>
        <p:spPr>
          <a:xfrm>
            <a:off x="3498209" y="176169"/>
            <a:ext cx="8514826" cy="6505662"/>
          </a:xfrm>
          <a:prstGeom prst="roundRect">
            <a:avLst>
              <a:gd fmla="val 0" name="adj"/>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FFFFFF"/>
              </a:solidFill>
              <a:latin typeface="Inter Light"/>
              <a:ea typeface="Inter Light"/>
              <a:cs typeface="Inter Light"/>
              <a:sym typeface="Inter Light"/>
            </a:endParaRPr>
          </a:p>
        </p:txBody>
      </p:sp>
      <p:sp>
        <p:nvSpPr>
          <p:cNvPr id="121" name="Google Shape;121;p14"/>
          <p:cNvSpPr/>
          <p:nvPr/>
        </p:nvSpPr>
        <p:spPr>
          <a:xfrm>
            <a:off x="178964" y="176169"/>
            <a:ext cx="3610827" cy="6505662"/>
          </a:xfrm>
          <a:prstGeom prst="rect">
            <a:avLst/>
          </a:prstGeom>
          <a:solidFill>
            <a:srgbClr val="FFFFFF"/>
          </a:solidFill>
          <a:ln>
            <a:noFill/>
          </a:ln>
          <a:effectLst>
            <a:outerShdw blurRad="190500" rotWithShape="0" algn="t">
              <a:srgbClr val="3F3F3F">
                <a:alpha val="28627"/>
              </a:srgbClr>
            </a:outerShdw>
          </a:effectLst>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pic>
        <p:nvPicPr>
          <p:cNvPr id="122" name="Google Shape;122;p14"/>
          <p:cNvPicPr preferRelativeResize="0"/>
          <p:nvPr/>
        </p:nvPicPr>
        <p:blipFill rotWithShape="1">
          <a:blip r:embed="rId3">
            <a:alphaModFix/>
          </a:blip>
          <a:srcRect b="0" l="30382" r="10837" t="0"/>
          <a:stretch/>
        </p:blipFill>
        <p:spPr>
          <a:xfrm>
            <a:off x="178964" y="176169"/>
            <a:ext cx="3610826" cy="6505662"/>
          </a:xfrm>
          <a:prstGeom prst="rect">
            <a:avLst/>
          </a:prstGeom>
          <a:solidFill>
            <a:srgbClr val="FFFFFF"/>
          </a:solidFill>
          <a:ln>
            <a:noFill/>
          </a:ln>
          <a:effectLst>
            <a:outerShdw blurRad="190500" rotWithShape="0" algn="t">
              <a:srgbClr val="3F3F3F">
                <a:alpha val="28627"/>
              </a:srgbClr>
            </a:outerShdw>
          </a:effectLst>
        </p:spPr>
      </p:pic>
      <p:sp>
        <p:nvSpPr>
          <p:cNvPr id="123" name="Google Shape;123;p14"/>
          <p:cNvSpPr/>
          <p:nvPr/>
        </p:nvSpPr>
        <p:spPr>
          <a:xfrm>
            <a:off x="178965" y="176169"/>
            <a:ext cx="3610826" cy="6505662"/>
          </a:xfrm>
          <a:prstGeom prst="rect">
            <a:avLst/>
          </a:prstGeom>
          <a:solidFill>
            <a:srgbClr val="000000">
              <a:alpha val="78823"/>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2E2E38"/>
              </a:solidFill>
              <a:latin typeface="Inter Light"/>
              <a:ea typeface="Inter Light"/>
              <a:cs typeface="Inter Light"/>
              <a:sym typeface="Inter Light"/>
            </a:endParaRPr>
          </a:p>
        </p:txBody>
      </p:sp>
      <p:sp>
        <p:nvSpPr>
          <p:cNvPr id="124" name="Google Shape;124;p14"/>
          <p:cNvSpPr/>
          <p:nvPr/>
        </p:nvSpPr>
        <p:spPr>
          <a:xfrm>
            <a:off x="0" y="176169"/>
            <a:ext cx="5206356" cy="6505662"/>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sp>
        <p:nvSpPr>
          <p:cNvPr id="125" name="Google Shape;125;p14"/>
          <p:cNvSpPr txBox="1"/>
          <p:nvPr>
            <p:ph idx="1" type="body"/>
          </p:nvPr>
        </p:nvSpPr>
        <p:spPr>
          <a:xfrm>
            <a:off x="3940462" y="343949"/>
            <a:ext cx="7862848" cy="61826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IN" sz="1200">
                <a:solidFill>
                  <a:srgbClr val="000000"/>
                </a:solidFill>
                <a:latin typeface="Roboto"/>
                <a:ea typeface="Roboto"/>
                <a:cs typeface="Roboto"/>
                <a:sym typeface="Roboto"/>
              </a:rPr>
              <a:t>Next-Gen Multi-Agent Architecture:</a:t>
            </a:r>
            <a:endParaRPr b="1" sz="1200">
              <a:solidFill>
                <a:srgbClr val="000000"/>
              </a:solidFill>
              <a:latin typeface="Roboto"/>
              <a:ea typeface="Roboto"/>
              <a:cs typeface="Roboto"/>
              <a:sym typeface="Roboto"/>
            </a:endParaRPr>
          </a:p>
          <a:p>
            <a:pPr indent="-304800" lvl="0" marL="457200" rtl="0" algn="l">
              <a:lnSpc>
                <a:spcPct val="115000"/>
              </a:lnSpc>
              <a:spcBef>
                <a:spcPts val="600"/>
              </a:spcBef>
              <a:spcAft>
                <a:spcPts val="0"/>
              </a:spcAft>
              <a:buClr>
                <a:srgbClr val="000000"/>
              </a:buClr>
              <a:buSzPts val="1200"/>
              <a:buFont typeface="Roboto"/>
              <a:buChar char="●"/>
            </a:pPr>
            <a:r>
              <a:rPr b="1" lang="en-IN" sz="1200">
                <a:solidFill>
                  <a:srgbClr val="000000"/>
                </a:solidFill>
                <a:latin typeface="Roboto"/>
                <a:ea typeface="Roboto"/>
                <a:cs typeface="Roboto"/>
                <a:sym typeface="Roboto"/>
              </a:rPr>
              <a:t>Digital Persona (Face+Voice):</a:t>
            </a:r>
            <a:endParaRPr b="1"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Photorealistic video avatar (Tavus) &amp; cloned voice (ElevenLabs), always-on, 32+ languages.</a:t>
            </a:r>
            <a:endParaRPr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Deployed across channels: web, app, WhatsApp, branch kiosks, and IVR</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1" lang="en-IN" sz="1200">
                <a:solidFill>
                  <a:srgbClr val="000000"/>
                </a:solidFill>
                <a:latin typeface="Roboto"/>
                <a:ea typeface="Roboto"/>
                <a:cs typeface="Roboto"/>
                <a:sym typeface="Roboto"/>
              </a:rPr>
              <a:t>Custom BFSI LLM:</a:t>
            </a:r>
            <a:endParaRPr b="1"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Trained on actual Indian BFSI language, regulatory FAQ, compliance briefs, RBI circulars, and multilingual corpora</a:t>
            </a:r>
            <a:endParaRPr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Operates as “Master Sales Agent”: deep customer empathy, cross-sell, basic-to-advanced product inquiry, transparency in reasons for all outcomes (explainable AI), proactive risk prompts</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1" lang="en-IN" sz="1200">
                <a:solidFill>
                  <a:srgbClr val="000000"/>
                </a:solidFill>
                <a:latin typeface="Roboto"/>
                <a:ea typeface="Roboto"/>
                <a:cs typeface="Roboto"/>
                <a:sym typeface="Roboto"/>
              </a:rPr>
              <a:t>Specialist Worker Agents:</a:t>
            </a:r>
            <a:endParaRPr b="1"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KYC agent: Real-time CRM/eKYC/AML screening, connected to secure, India-hosted API endpoints</a:t>
            </a:r>
            <a:endParaRPr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Underwriting agent: Adaptive risk engine (on-prem/private cloud with modular credit model plugins), precision EMI calculations</a:t>
            </a:r>
            <a:endParaRPr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Document agent: Real-time OCR (Google DocAI, compliant models), intelligent doc guidance, vision-language QA</a:t>
            </a:r>
            <a:endParaRPr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Sanction letter agent: Generates multilingual PDF, e-sign workflows, WhatsApp/email/app delivery</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b="1" lang="en-IN" sz="1200">
                <a:solidFill>
                  <a:srgbClr val="000000"/>
                </a:solidFill>
                <a:latin typeface="Roboto"/>
                <a:ea typeface="Roboto"/>
                <a:cs typeface="Roboto"/>
                <a:sym typeface="Roboto"/>
              </a:rPr>
              <a:t>Orchestration:</a:t>
            </a:r>
            <a:endParaRPr b="1" sz="1200">
              <a:solidFill>
                <a:srgbClr val="000000"/>
              </a:solidFill>
              <a:latin typeface="Roboto"/>
              <a:ea typeface="Roboto"/>
              <a:cs typeface="Roboto"/>
              <a:sym typeface="Roboto"/>
            </a:endParaRPr>
          </a:p>
          <a:p>
            <a:pPr indent="-304800" lvl="1" marL="9144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State-machine workflow with “pause and resume later” (multi-session, multi-device), real-time escalation to human RMs for VIP/complex or compliance exceptions</a:t>
            </a:r>
            <a:endParaRPr sz="1200">
              <a:solidFill>
                <a:srgbClr val="000000"/>
              </a:solidFill>
              <a:latin typeface="Roboto"/>
              <a:ea typeface="Roboto"/>
              <a:cs typeface="Roboto"/>
              <a:sym typeface="Roboto"/>
            </a:endParaRPr>
          </a:p>
          <a:p>
            <a:pPr indent="0" lvl="0" marL="0" rtl="0" algn="l">
              <a:lnSpc>
                <a:spcPct val="115000"/>
              </a:lnSpc>
              <a:spcBef>
                <a:spcPts val="1200"/>
              </a:spcBef>
              <a:spcAft>
                <a:spcPts val="0"/>
              </a:spcAft>
              <a:buNone/>
            </a:pPr>
            <a:r>
              <a:rPr b="1" lang="en-IN" sz="1200">
                <a:solidFill>
                  <a:srgbClr val="000000"/>
                </a:solidFill>
                <a:latin typeface="Roboto"/>
                <a:ea typeface="Roboto"/>
                <a:cs typeface="Roboto"/>
                <a:sym typeface="Roboto"/>
              </a:rPr>
              <a:t>Output Form Factor:</a:t>
            </a:r>
            <a:endParaRPr b="1" sz="1200">
              <a:solidFill>
                <a:srgbClr val="000000"/>
              </a:solidFill>
              <a:latin typeface="Roboto"/>
              <a:ea typeface="Roboto"/>
              <a:cs typeface="Roboto"/>
              <a:sym typeface="Roboto"/>
            </a:endParaRPr>
          </a:p>
          <a:p>
            <a:pPr indent="-304800" lvl="0" marL="457200" rtl="0" algn="l">
              <a:lnSpc>
                <a:spcPct val="115000"/>
              </a:lnSpc>
              <a:spcBef>
                <a:spcPts val="60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Photorealistic video/chat avatar</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Mobile, web, WhatsApp, in-branch kiosk</a:t>
            </a:r>
            <a:endParaRPr sz="1200">
              <a:solidFill>
                <a:srgbClr val="000000"/>
              </a:solidFill>
              <a:latin typeface="Roboto"/>
              <a:ea typeface="Roboto"/>
              <a:cs typeface="Roboto"/>
              <a:sym typeface="Roboto"/>
            </a:endParaRPr>
          </a:p>
          <a:p>
            <a:pPr indent="-304800" lvl="0" marL="457200" rtl="0" algn="l">
              <a:lnSpc>
                <a:spcPct val="115000"/>
              </a:lnSpc>
              <a:spcBef>
                <a:spcPts val="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32+ languages, voice and text</a:t>
            </a:r>
            <a:endParaRPr sz="12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200">
                <a:solidFill>
                  <a:srgbClr val="000000"/>
                </a:solidFill>
                <a:latin typeface="Roboto"/>
                <a:ea typeface="Roboto"/>
                <a:cs typeface="Roboto"/>
                <a:sym typeface="Roboto"/>
              </a:rPr>
              <a:t>Key User Group:</a:t>
            </a:r>
            <a:endParaRPr b="1" sz="1200">
              <a:solidFill>
                <a:srgbClr val="000000"/>
              </a:solidFill>
              <a:latin typeface="Roboto"/>
              <a:ea typeface="Roboto"/>
              <a:cs typeface="Roboto"/>
              <a:sym typeface="Roboto"/>
            </a:endParaRPr>
          </a:p>
          <a:p>
            <a:pPr indent="-304800" lvl="0" marL="457200" rtl="0" algn="l">
              <a:lnSpc>
                <a:spcPct val="115000"/>
              </a:lnSpc>
              <a:spcBef>
                <a:spcPts val="600"/>
              </a:spcBef>
              <a:spcAft>
                <a:spcPts val="0"/>
              </a:spcAft>
              <a:buClr>
                <a:srgbClr val="000000"/>
              </a:buClr>
              <a:buSzPts val="1200"/>
              <a:buFont typeface="Roboto"/>
              <a:buChar char="●"/>
            </a:pPr>
            <a:r>
              <a:rPr lang="en-IN" sz="1200">
                <a:solidFill>
                  <a:srgbClr val="000000"/>
                </a:solidFill>
                <a:latin typeface="Roboto"/>
                <a:ea typeface="Roboto"/>
                <a:cs typeface="Roboto"/>
                <a:sym typeface="Roboto"/>
              </a:rPr>
              <a:t>Personal loan seekers from digital campaigns and existing customers</a:t>
            </a:r>
            <a:endParaRPr sz="12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200">
                <a:solidFill>
                  <a:srgbClr val="000000"/>
                </a:solidFill>
                <a:latin typeface="Roboto"/>
                <a:ea typeface="Roboto"/>
                <a:cs typeface="Roboto"/>
                <a:sym typeface="Roboto"/>
              </a:rPr>
              <a:t>User Journey:</a:t>
            </a:r>
            <a:br>
              <a:rPr lang="en-IN" sz="1200">
                <a:solidFill>
                  <a:srgbClr val="000000"/>
                </a:solidFill>
                <a:latin typeface="Roboto"/>
                <a:ea typeface="Roboto"/>
                <a:cs typeface="Roboto"/>
                <a:sym typeface="Roboto"/>
              </a:rPr>
            </a:br>
            <a:r>
              <a:rPr lang="en-IN" sz="1200">
                <a:solidFill>
                  <a:srgbClr val="000000"/>
                </a:solidFill>
                <a:latin typeface="Roboto"/>
                <a:ea typeface="Roboto"/>
                <a:cs typeface="Roboto"/>
                <a:sym typeface="Roboto"/>
              </a:rPr>
              <a:t>User → AI Persona → Master Agent → [KYC/Verification] → [Credit/Underwriting] → [Doc Handling] → [Approval/Negotiation/Feedback] → [Sanction Letter/Next Steps]</a:t>
            </a:r>
            <a:endParaRPr sz="1200">
              <a:solidFill>
                <a:srgbClr val="000000"/>
              </a:solidFill>
              <a:latin typeface="Roboto"/>
              <a:ea typeface="Roboto"/>
              <a:cs typeface="Roboto"/>
              <a:sym typeface="Roboto"/>
            </a:endParaRPr>
          </a:p>
          <a:p>
            <a:pPr indent="-150400" lvl="0" marL="252000" rtl="0" algn="l">
              <a:spcBef>
                <a:spcPts val="600"/>
              </a:spcBef>
              <a:spcAft>
                <a:spcPts val="0"/>
              </a:spcAft>
              <a:buSzPts val="1600"/>
              <a:buNone/>
            </a:pPr>
            <a:r>
              <a:t/>
            </a:r>
            <a:endParaRPr sz="1200"/>
          </a:p>
        </p:txBody>
      </p:sp>
      <p:grpSp>
        <p:nvGrpSpPr>
          <p:cNvPr id="126" name="Google Shape;126;p14"/>
          <p:cNvGrpSpPr/>
          <p:nvPr/>
        </p:nvGrpSpPr>
        <p:grpSpPr>
          <a:xfrm>
            <a:off x="353965" y="529895"/>
            <a:ext cx="3260522" cy="5798210"/>
            <a:chOff x="388690" y="577664"/>
            <a:chExt cx="3260522" cy="5798210"/>
          </a:xfrm>
        </p:grpSpPr>
        <p:sp>
          <p:nvSpPr>
            <p:cNvPr id="127" name="Google Shape;127;p14"/>
            <p:cNvSpPr/>
            <p:nvPr/>
          </p:nvSpPr>
          <p:spPr>
            <a:xfrm>
              <a:off x="388690" y="577664"/>
              <a:ext cx="3260522" cy="347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400"/>
                <a:buFont typeface="Inter Light"/>
                <a:buNone/>
              </a:pPr>
              <a:r>
                <a:rPr b="0" i="0" lang="en-IN" sz="4300" u="none" cap="none" strike="noStrike">
                  <a:solidFill>
                    <a:srgbClr val="FFFFFF"/>
                  </a:solidFill>
                  <a:latin typeface="Inter Light"/>
                  <a:ea typeface="Inter Light"/>
                  <a:cs typeface="Inter Light"/>
                  <a:sym typeface="Inter Light"/>
                </a:rPr>
                <a:t>Describe your approach to solving the problem</a:t>
              </a:r>
              <a:endParaRPr b="0" i="0" sz="4300" u="none" cap="none" strike="noStrike">
                <a:solidFill>
                  <a:srgbClr val="7C7CA1"/>
                </a:solidFill>
                <a:latin typeface="Inter Light"/>
                <a:ea typeface="Inter Light"/>
                <a:cs typeface="Inter Light"/>
                <a:sym typeface="Inter Light"/>
              </a:endParaRPr>
            </a:p>
          </p:txBody>
        </p:sp>
        <p:sp>
          <p:nvSpPr>
            <p:cNvPr id="128" name="Google Shape;128;p14"/>
            <p:cNvSpPr txBox="1"/>
            <p:nvPr/>
          </p:nvSpPr>
          <p:spPr>
            <a:xfrm>
              <a:off x="444365" y="4092051"/>
              <a:ext cx="3027900" cy="224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E3E3EC"/>
                  </a:solidFill>
                  <a:latin typeface="Inter Light"/>
                  <a:ea typeface="Inter Light"/>
                  <a:cs typeface="Inter Light"/>
                  <a:sym typeface="Inter Light"/>
                </a:rPr>
                <a:t>(Describing Output Form Factor [Mobile App/Web App/Faceless Agent Execution/Chat Bot/Voice Bot Etc], Key User Group, User Journey.</a:t>
              </a:r>
              <a:endParaRPr sz="2000">
                <a:solidFill>
                  <a:srgbClr val="E3E3EC"/>
                </a:solidFill>
                <a:latin typeface="Inter Light"/>
                <a:ea typeface="Inter Light"/>
                <a:cs typeface="Inter Light"/>
                <a:sym typeface="Inter Light"/>
              </a:endParaRPr>
            </a:p>
          </p:txBody>
        </p:sp>
        <p:cxnSp>
          <p:nvCxnSpPr>
            <p:cNvPr id="129" name="Google Shape;129;p14"/>
            <p:cNvCxnSpPr/>
            <p:nvPr/>
          </p:nvCxnSpPr>
          <p:spPr>
            <a:xfrm>
              <a:off x="498945" y="6375874"/>
              <a:ext cx="1181718" cy="0"/>
            </a:xfrm>
            <a:prstGeom prst="straightConnector1">
              <a:avLst/>
            </a:prstGeom>
            <a:noFill/>
            <a:ln cap="flat" cmpd="sng" w="50800">
              <a:solidFill>
                <a:srgbClr val="FFE600"/>
              </a:solidFill>
              <a:prstDash val="solid"/>
              <a:round/>
              <a:headEnd len="sm" w="sm" type="none"/>
              <a:tailEnd len="sm" w="sm" type="none"/>
            </a:ln>
          </p:spPr>
        </p:cxn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5"/>
          <p:cNvSpPr/>
          <p:nvPr/>
        </p:nvSpPr>
        <p:spPr>
          <a:xfrm>
            <a:off x="3498209" y="176169"/>
            <a:ext cx="8514826" cy="6505662"/>
          </a:xfrm>
          <a:prstGeom prst="roundRect">
            <a:avLst>
              <a:gd fmla="val 0" name="adj"/>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FFFFFF"/>
              </a:solidFill>
              <a:latin typeface="Inter Light"/>
              <a:ea typeface="Inter Light"/>
              <a:cs typeface="Inter Light"/>
              <a:sym typeface="Inter Light"/>
            </a:endParaRPr>
          </a:p>
        </p:txBody>
      </p:sp>
      <p:sp>
        <p:nvSpPr>
          <p:cNvPr id="136" name="Google Shape;136;p15"/>
          <p:cNvSpPr/>
          <p:nvPr/>
        </p:nvSpPr>
        <p:spPr>
          <a:xfrm>
            <a:off x="178964" y="176169"/>
            <a:ext cx="3610827" cy="6505662"/>
          </a:xfrm>
          <a:prstGeom prst="rect">
            <a:avLst/>
          </a:prstGeom>
          <a:solidFill>
            <a:srgbClr val="FFFFFF"/>
          </a:solidFill>
          <a:ln>
            <a:noFill/>
          </a:ln>
          <a:effectLst>
            <a:outerShdw blurRad="190500" rotWithShape="0" algn="t">
              <a:srgbClr val="3F3F3F">
                <a:alpha val="28627"/>
              </a:srgbClr>
            </a:outerShdw>
          </a:effectLst>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pic>
        <p:nvPicPr>
          <p:cNvPr id="137" name="Google Shape;137;p15"/>
          <p:cNvPicPr preferRelativeResize="0"/>
          <p:nvPr/>
        </p:nvPicPr>
        <p:blipFill rotWithShape="1">
          <a:blip r:embed="rId3">
            <a:alphaModFix/>
          </a:blip>
          <a:srcRect b="0" l="30382" r="10837" t="0"/>
          <a:stretch/>
        </p:blipFill>
        <p:spPr>
          <a:xfrm>
            <a:off x="178964" y="176169"/>
            <a:ext cx="3610826" cy="6505662"/>
          </a:xfrm>
          <a:prstGeom prst="rect">
            <a:avLst/>
          </a:prstGeom>
          <a:solidFill>
            <a:srgbClr val="FFFFFF"/>
          </a:solidFill>
          <a:ln>
            <a:noFill/>
          </a:ln>
          <a:effectLst>
            <a:outerShdw blurRad="190500" rotWithShape="0" algn="t">
              <a:srgbClr val="3F3F3F">
                <a:alpha val="28627"/>
              </a:srgbClr>
            </a:outerShdw>
          </a:effectLst>
        </p:spPr>
      </p:pic>
      <p:sp>
        <p:nvSpPr>
          <p:cNvPr id="138" name="Google Shape;138;p15"/>
          <p:cNvSpPr/>
          <p:nvPr/>
        </p:nvSpPr>
        <p:spPr>
          <a:xfrm>
            <a:off x="178965" y="176169"/>
            <a:ext cx="3610826" cy="6505662"/>
          </a:xfrm>
          <a:prstGeom prst="rect">
            <a:avLst/>
          </a:prstGeom>
          <a:solidFill>
            <a:srgbClr val="000000">
              <a:alpha val="78823"/>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2E2E38"/>
              </a:solidFill>
              <a:latin typeface="Inter Light"/>
              <a:ea typeface="Inter Light"/>
              <a:cs typeface="Inter Light"/>
              <a:sym typeface="Inter Light"/>
            </a:endParaRPr>
          </a:p>
        </p:txBody>
      </p:sp>
      <p:sp>
        <p:nvSpPr>
          <p:cNvPr id="139" name="Google Shape;139;p15"/>
          <p:cNvSpPr/>
          <p:nvPr/>
        </p:nvSpPr>
        <p:spPr>
          <a:xfrm>
            <a:off x="0" y="176169"/>
            <a:ext cx="5206356" cy="6505662"/>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sp>
        <p:nvSpPr>
          <p:cNvPr id="140" name="Google Shape;140;p15"/>
          <p:cNvSpPr txBox="1"/>
          <p:nvPr>
            <p:ph idx="1" type="body"/>
          </p:nvPr>
        </p:nvSpPr>
        <p:spPr>
          <a:xfrm>
            <a:off x="3940462" y="343949"/>
            <a:ext cx="7862848" cy="6182686"/>
          </a:xfrm>
          <a:prstGeom prst="rect">
            <a:avLst/>
          </a:prstGeom>
          <a:noFill/>
          <a:ln>
            <a:noFill/>
          </a:ln>
        </p:spPr>
        <p:txBody>
          <a:bodyPr anchorCtr="0" anchor="t" bIns="0" lIns="0" spcFirstLastPara="1" rIns="0" wrap="square" tIns="0">
            <a:noAutofit/>
          </a:bodyPr>
          <a:lstStyle/>
          <a:p>
            <a:pPr indent="-150400" lvl="0" marL="252000" rtl="0" algn="l">
              <a:spcBef>
                <a:spcPts val="0"/>
              </a:spcBef>
              <a:spcAft>
                <a:spcPts val="0"/>
              </a:spcAft>
              <a:buSzPts val="1600"/>
              <a:buNone/>
            </a:pPr>
            <a:r>
              <a:t/>
            </a:r>
            <a:endParaRPr/>
          </a:p>
        </p:txBody>
      </p:sp>
      <p:grpSp>
        <p:nvGrpSpPr>
          <p:cNvPr id="141" name="Google Shape;141;p15"/>
          <p:cNvGrpSpPr/>
          <p:nvPr/>
        </p:nvGrpSpPr>
        <p:grpSpPr>
          <a:xfrm>
            <a:off x="353965" y="1787712"/>
            <a:ext cx="3260522" cy="3282576"/>
            <a:chOff x="388690" y="1912680"/>
            <a:chExt cx="3260522" cy="3282576"/>
          </a:xfrm>
        </p:grpSpPr>
        <p:sp>
          <p:nvSpPr>
            <p:cNvPr id="142" name="Google Shape;142;p15"/>
            <p:cNvSpPr/>
            <p:nvPr/>
          </p:nvSpPr>
          <p:spPr>
            <a:xfrm>
              <a:off x="388690" y="1912680"/>
              <a:ext cx="3260522" cy="21236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400"/>
                <a:buFont typeface="Inter Light"/>
                <a:buNone/>
              </a:pPr>
              <a:r>
                <a:rPr b="0" i="0" lang="en-IN" sz="4400" u="none" cap="none" strike="noStrike">
                  <a:solidFill>
                    <a:srgbClr val="FFFFFF"/>
                  </a:solidFill>
                  <a:latin typeface="Inter Light"/>
                  <a:ea typeface="Inter Light"/>
                  <a:cs typeface="Inter Light"/>
                  <a:sym typeface="Inter Light"/>
                </a:rPr>
                <a:t>Planned solution design</a:t>
              </a:r>
              <a:endParaRPr b="0" i="0" sz="4400" u="none" cap="none" strike="noStrike">
                <a:solidFill>
                  <a:srgbClr val="7C7CA1"/>
                </a:solidFill>
                <a:latin typeface="Inter Light"/>
                <a:ea typeface="Inter Light"/>
                <a:cs typeface="Inter Light"/>
                <a:sym typeface="Inter Light"/>
              </a:endParaRPr>
            </a:p>
          </p:txBody>
        </p:sp>
        <p:sp>
          <p:nvSpPr>
            <p:cNvPr id="143" name="Google Shape;143;p15"/>
            <p:cNvSpPr txBox="1"/>
            <p:nvPr/>
          </p:nvSpPr>
          <p:spPr>
            <a:xfrm>
              <a:off x="388690" y="3978463"/>
              <a:ext cx="3027994" cy="10156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E3E3EC"/>
                  </a:solidFill>
                  <a:latin typeface="Inter Light"/>
                  <a:ea typeface="Inter Light"/>
                  <a:cs typeface="Inter Light"/>
                  <a:sym typeface="Inter Light"/>
                </a:rPr>
                <a:t>(Diagram and Key Technology components planned for use)</a:t>
              </a:r>
              <a:endParaRPr sz="2000">
                <a:solidFill>
                  <a:srgbClr val="E3E3EC"/>
                </a:solidFill>
                <a:latin typeface="Inter Light"/>
                <a:ea typeface="Inter Light"/>
                <a:cs typeface="Inter Light"/>
                <a:sym typeface="Inter Light"/>
              </a:endParaRPr>
            </a:p>
          </p:txBody>
        </p:sp>
        <p:cxnSp>
          <p:nvCxnSpPr>
            <p:cNvPr id="144" name="Google Shape;144;p15"/>
            <p:cNvCxnSpPr/>
            <p:nvPr/>
          </p:nvCxnSpPr>
          <p:spPr>
            <a:xfrm>
              <a:off x="498945" y="5195256"/>
              <a:ext cx="1181718" cy="0"/>
            </a:xfrm>
            <a:prstGeom prst="straightConnector1">
              <a:avLst/>
            </a:prstGeom>
            <a:noFill/>
            <a:ln cap="flat" cmpd="sng" w="50800">
              <a:solidFill>
                <a:srgbClr val="FFE600"/>
              </a:solidFill>
              <a:prstDash val="solid"/>
              <a:round/>
              <a:headEnd len="sm" w="sm" type="none"/>
              <a:tailEnd len="sm" w="sm" type="none"/>
            </a:ln>
          </p:spPr>
        </p:cxnSp>
      </p:grpSp>
      <p:pic>
        <p:nvPicPr>
          <p:cNvPr id="145" name="Google Shape;145;p15" title="Mermaid Chart - Create complex, visual diagrams with text.-2025-11-09-183506.png"/>
          <p:cNvPicPr preferRelativeResize="0"/>
          <p:nvPr/>
        </p:nvPicPr>
        <p:blipFill>
          <a:blip r:embed="rId4">
            <a:alphaModFix/>
          </a:blip>
          <a:stretch>
            <a:fillRect/>
          </a:stretch>
        </p:blipFill>
        <p:spPr>
          <a:xfrm>
            <a:off x="3940450" y="2078375"/>
            <a:ext cx="7862851" cy="2713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6"/>
          <p:cNvSpPr/>
          <p:nvPr/>
        </p:nvSpPr>
        <p:spPr>
          <a:xfrm>
            <a:off x="3498209" y="176169"/>
            <a:ext cx="8514826" cy="6505662"/>
          </a:xfrm>
          <a:prstGeom prst="roundRect">
            <a:avLst>
              <a:gd fmla="val 0" name="adj"/>
            </a:avLst>
          </a:prstGeom>
          <a:solidFill>
            <a:srgbClr val="F2F2F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FFFFFF"/>
              </a:solidFill>
              <a:latin typeface="Inter Light"/>
              <a:ea typeface="Inter Light"/>
              <a:cs typeface="Inter Light"/>
              <a:sym typeface="Inter Light"/>
            </a:endParaRPr>
          </a:p>
        </p:txBody>
      </p:sp>
      <p:sp>
        <p:nvSpPr>
          <p:cNvPr id="152" name="Google Shape;152;p16"/>
          <p:cNvSpPr/>
          <p:nvPr/>
        </p:nvSpPr>
        <p:spPr>
          <a:xfrm>
            <a:off x="178964" y="176169"/>
            <a:ext cx="3610827" cy="6505662"/>
          </a:xfrm>
          <a:prstGeom prst="rect">
            <a:avLst/>
          </a:prstGeom>
          <a:solidFill>
            <a:srgbClr val="FFFFFF"/>
          </a:solidFill>
          <a:ln>
            <a:noFill/>
          </a:ln>
          <a:effectLst>
            <a:outerShdw blurRad="190500" rotWithShape="0" algn="t">
              <a:srgbClr val="3F3F3F">
                <a:alpha val="28627"/>
              </a:srgbClr>
            </a:outerShdw>
          </a:effectLst>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pic>
        <p:nvPicPr>
          <p:cNvPr id="153" name="Google Shape;153;p16"/>
          <p:cNvPicPr preferRelativeResize="0"/>
          <p:nvPr/>
        </p:nvPicPr>
        <p:blipFill rotWithShape="1">
          <a:blip r:embed="rId3">
            <a:alphaModFix/>
          </a:blip>
          <a:srcRect b="0" l="30382" r="10837" t="0"/>
          <a:stretch/>
        </p:blipFill>
        <p:spPr>
          <a:xfrm>
            <a:off x="178964" y="176169"/>
            <a:ext cx="3610826" cy="6505662"/>
          </a:xfrm>
          <a:prstGeom prst="rect">
            <a:avLst/>
          </a:prstGeom>
          <a:solidFill>
            <a:srgbClr val="FFFFFF"/>
          </a:solidFill>
          <a:ln>
            <a:noFill/>
          </a:ln>
          <a:effectLst>
            <a:outerShdw blurRad="190500" rotWithShape="0" algn="t">
              <a:srgbClr val="3F3F3F">
                <a:alpha val="28627"/>
              </a:srgbClr>
            </a:outerShdw>
          </a:effectLst>
        </p:spPr>
      </p:pic>
      <p:sp>
        <p:nvSpPr>
          <p:cNvPr id="154" name="Google Shape;154;p16"/>
          <p:cNvSpPr/>
          <p:nvPr/>
        </p:nvSpPr>
        <p:spPr>
          <a:xfrm>
            <a:off x="178965" y="176169"/>
            <a:ext cx="3610826" cy="6505662"/>
          </a:xfrm>
          <a:prstGeom prst="rect">
            <a:avLst/>
          </a:prstGeom>
          <a:solidFill>
            <a:srgbClr val="000000">
              <a:alpha val="78823"/>
            </a:srgbClr>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Inter Light"/>
              <a:buNone/>
            </a:pPr>
            <a:r>
              <a:t/>
            </a:r>
            <a:endParaRPr b="0" i="0" sz="1199" u="none" cap="none" strike="noStrike">
              <a:solidFill>
                <a:srgbClr val="2E2E38"/>
              </a:solidFill>
              <a:latin typeface="Inter Light"/>
              <a:ea typeface="Inter Light"/>
              <a:cs typeface="Inter Light"/>
              <a:sym typeface="Inter Light"/>
            </a:endParaRPr>
          </a:p>
        </p:txBody>
      </p:sp>
      <p:sp>
        <p:nvSpPr>
          <p:cNvPr id="155" name="Google Shape;155;p16"/>
          <p:cNvSpPr/>
          <p:nvPr/>
        </p:nvSpPr>
        <p:spPr>
          <a:xfrm>
            <a:off x="0" y="176169"/>
            <a:ext cx="5206356" cy="6505662"/>
          </a:xfrm>
          <a:prstGeom prst="rect">
            <a:avLst/>
          </a:prstGeom>
          <a:noFill/>
          <a:ln>
            <a:noFill/>
          </a:ln>
        </p:spPr>
        <p:txBody>
          <a:bodyPr anchorCtr="0" anchor="t" bIns="45675" lIns="91375" spcFirstLastPara="1" rIns="91375" wrap="square" tIns="45675">
            <a:noAutofit/>
          </a:bodyPr>
          <a:lstStyle/>
          <a:p>
            <a:pPr indent="0" lvl="0" marL="0" marR="0" rtl="0" algn="l">
              <a:spcBef>
                <a:spcPts val="0"/>
              </a:spcBef>
              <a:spcAft>
                <a:spcPts val="0"/>
              </a:spcAft>
              <a:buNone/>
            </a:pPr>
            <a:r>
              <a:t/>
            </a:r>
            <a:endParaRPr sz="999">
              <a:solidFill>
                <a:srgbClr val="000000"/>
              </a:solidFill>
              <a:latin typeface="Open Sans Light"/>
              <a:ea typeface="Open Sans Light"/>
              <a:cs typeface="Open Sans Light"/>
              <a:sym typeface="Open Sans Light"/>
            </a:endParaRPr>
          </a:p>
        </p:txBody>
      </p:sp>
      <p:sp>
        <p:nvSpPr>
          <p:cNvPr id="156" name="Google Shape;156;p16"/>
          <p:cNvSpPr txBox="1"/>
          <p:nvPr>
            <p:ph idx="1" type="body"/>
          </p:nvPr>
        </p:nvSpPr>
        <p:spPr>
          <a:xfrm>
            <a:off x="3940462" y="343949"/>
            <a:ext cx="7862848" cy="6182686"/>
          </a:xfrm>
          <a:prstGeom prst="rect">
            <a:avLst/>
          </a:prstGeom>
          <a:noFill/>
          <a:ln>
            <a:noFill/>
          </a:ln>
        </p:spPr>
        <p:txBody>
          <a:bodyPr anchorCtr="0" anchor="t" bIns="0" lIns="0" spcFirstLastPara="1" rIns="0" wrap="square" tIns="0">
            <a:noAutofit/>
          </a:bodyPr>
          <a:lstStyle/>
          <a:p>
            <a:pPr indent="0" lvl="0" marL="0" rtl="0" algn="l">
              <a:lnSpc>
                <a:spcPct val="115000"/>
              </a:lnSpc>
              <a:spcBef>
                <a:spcPts val="600"/>
              </a:spcBef>
              <a:spcAft>
                <a:spcPts val="0"/>
              </a:spcAft>
              <a:buNone/>
            </a:pPr>
            <a:r>
              <a:rPr b="1" lang="en-IN" sz="1400">
                <a:solidFill>
                  <a:srgbClr val="000000"/>
                </a:solidFill>
                <a:latin typeface="Roboto"/>
                <a:ea typeface="Roboto"/>
                <a:cs typeface="Roboto"/>
                <a:sym typeface="Roboto"/>
              </a:rPr>
              <a:t>Immediate Value:</a:t>
            </a:r>
            <a:endParaRPr b="1" sz="1400">
              <a:solidFill>
                <a:srgbClr val="000000"/>
              </a:solidFill>
              <a:latin typeface="Roboto"/>
              <a:ea typeface="Roboto"/>
              <a:cs typeface="Roboto"/>
              <a:sym typeface="Roboto"/>
            </a:endParaRPr>
          </a:p>
          <a:p>
            <a:pPr indent="-317500" lvl="0" marL="457200" rtl="0" algn="l">
              <a:lnSpc>
                <a:spcPct val="115000"/>
              </a:lnSpc>
              <a:spcBef>
                <a:spcPts val="60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24/7 digital sales agents, superior to top 1% human performers, always consistent</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Triples conversion rates on digital campaigns, drives 19,000%+ ROI in first year</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100x scale—no incremental hiring for surges, year-end demand, or new regions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Empowers every Indian customer with first-language access, emotion, and trust—overturning digital exclusion</a:t>
            </a:r>
            <a:endParaRPr sz="1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400">
                <a:solidFill>
                  <a:srgbClr val="000000"/>
                </a:solidFill>
                <a:latin typeface="Roboto"/>
                <a:ea typeface="Roboto"/>
                <a:cs typeface="Roboto"/>
                <a:sym typeface="Roboto"/>
              </a:rPr>
              <a:t>Key Strategic Moats:</a:t>
            </a:r>
            <a:endParaRPr b="1" sz="1400">
              <a:solidFill>
                <a:srgbClr val="000000"/>
              </a:solidFill>
              <a:latin typeface="Roboto"/>
              <a:ea typeface="Roboto"/>
              <a:cs typeface="Roboto"/>
              <a:sym typeface="Roboto"/>
            </a:endParaRPr>
          </a:p>
          <a:p>
            <a:pPr indent="-317500" lvl="0" marL="457200" rtl="0" algn="l">
              <a:lnSpc>
                <a:spcPct val="115000"/>
              </a:lnSpc>
              <a:spcBef>
                <a:spcPts val="60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Proprietary BFSI-trained LLM: Regulatory intelligence, domain vocabulary, cost-saving on inference/GPU</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Secure, India-localized AI stack—no “hallucination” or privacy gaps</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Responsible, transparent, explainable by design—tomorrow’s compliance today</a:t>
            </a:r>
            <a:endParaRPr sz="1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400">
                <a:solidFill>
                  <a:srgbClr val="000000"/>
                </a:solidFill>
                <a:latin typeface="Roboto"/>
                <a:ea typeface="Roboto"/>
                <a:cs typeface="Roboto"/>
                <a:sym typeface="Roboto"/>
              </a:rPr>
              <a:t>Benefits:</a:t>
            </a:r>
            <a:endParaRPr b="1" sz="1400">
              <a:solidFill>
                <a:srgbClr val="000000"/>
              </a:solidFill>
              <a:latin typeface="Roboto"/>
              <a:ea typeface="Roboto"/>
              <a:cs typeface="Roboto"/>
              <a:sym typeface="Roboto"/>
            </a:endParaRPr>
          </a:p>
          <a:p>
            <a:pPr indent="-317500" lvl="0" marL="457200" rtl="0" algn="l">
              <a:lnSpc>
                <a:spcPct val="115000"/>
              </a:lnSpc>
              <a:spcBef>
                <a:spcPts val="60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24/7, always-consistent loan sales persuasion</a:t>
            </a:r>
            <a:endParaRPr sz="1400">
              <a:solidFill>
                <a:srgbClr val="000000"/>
              </a:solidFill>
              <a:latin typeface="Roboto"/>
              <a:ea typeface="Roboto"/>
              <a:cs typeface="Roboto"/>
              <a:sym typeface="Roboto"/>
            </a:endParaRPr>
          </a:p>
          <a:p>
            <a:pPr indent="-317500" lvl="0" marL="457200" rtl="0" algn="l">
              <a:lnSpc>
                <a:spcPct val="115000"/>
              </a:lnSpc>
              <a:spcBef>
                <a:spcPts val="0"/>
              </a:spcBef>
              <a:spcAft>
                <a:spcPts val="0"/>
              </a:spcAft>
              <a:buClr>
                <a:srgbClr val="000000"/>
              </a:buClr>
              <a:buSzPts val="1400"/>
              <a:buFont typeface="Roboto"/>
              <a:buChar char="●"/>
            </a:pPr>
            <a:r>
              <a:rPr lang="en-IN" sz="1400">
                <a:solidFill>
                  <a:srgbClr val="000000"/>
                </a:solidFill>
                <a:latin typeface="Roboto"/>
                <a:ea typeface="Roboto"/>
                <a:cs typeface="Roboto"/>
                <a:sym typeface="Roboto"/>
              </a:rPr>
              <a:t>10–15× digital conversion uplift; cost per loan ₹100–200 (down from ₹5,000)</a:t>
            </a:r>
            <a:endParaRPr b="1" sz="1400">
              <a:solidFill>
                <a:srgbClr val="000000"/>
              </a:solidFill>
              <a:latin typeface="Roboto"/>
              <a:ea typeface="Roboto"/>
              <a:cs typeface="Roboto"/>
              <a:sym typeface="Roboto"/>
            </a:endParaRPr>
          </a:p>
          <a:p>
            <a:pPr indent="0" lvl="0" marL="0" rtl="0" algn="l">
              <a:lnSpc>
                <a:spcPct val="115000"/>
              </a:lnSpc>
              <a:spcBef>
                <a:spcPts val="600"/>
              </a:spcBef>
              <a:spcAft>
                <a:spcPts val="0"/>
              </a:spcAft>
              <a:buNone/>
            </a:pPr>
            <a:r>
              <a:rPr b="1" lang="en-IN" sz="1400">
                <a:solidFill>
                  <a:srgbClr val="000000"/>
                </a:solidFill>
                <a:latin typeface="Roboto"/>
                <a:ea typeface="Roboto"/>
                <a:cs typeface="Roboto"/>
                <a:sym typeface="Roboto"/>
              </a:rPr>
              <a:t>Ultimate Impact:</a:t>
            </a:r>
            <a:br>
              <a:rPr lang="en-IN" sz="1400">
                <a:solidFill>
                  <a:srgbClr val="000000"/>
                </a:solidFill>
                <a:latin typeface="Roboto"/>
                <a:ea typeface="Roboto"/>
                <a:cs typeface="Roboto"/>
                <a:sym typeface="Roboto"/>
              </a:rPr>
            </a:br>
            <a:r>
              <a:rPr lang="en-IN" sz="1400">
                <a:solidFill>
                  <a:srgbClr val="000000"/>
                </a:solidFill>
                <a:latin typeface="Roboto"/>
                <a:ea typeface="Roboto"/>
                <a:cs typeface="Roboto"/>
                <a:sym typeface="Roboto"/>
              </a:rPr>
              <a:t>Building digital trust, profitability, and inclusion—creating India’s best-in-class, most reliable and lovable lending AI workforce with the broadest reach and most responsible AI foundation ever implemented in the Indian BFSI sector.</a:t>
            </a:r>
            <a:endParaRPr sz="1400">
              <a:solidFill>
                <a:srgbClr val="000000"/>
              </a:solidFill>
              <a:latin typeface="Roboto"/>
              <a:ea typeface="Roboto"/>
              <a:cs typeface="Roboto"/>
              <a:sym typeface="Roboto"/>
            </a:endParaRPr>
          </a:p>
          <a:p>
            <a:pPr indent="-150400" lvl="0" marL="252000" rtl="0" algn="l">
              <a:spcBef>
                <a:spcPts val="600"/>
              </a:spcBef>
              <a:spcAft>
                <a:spcPts val="0"/>
              </a:spcAft>
              <a:buSzPts val="1600"/>
              <a:buNone/>
            </a:pPr>
            <a:r>
              <a:t/>
            </a:r>
            <a:endParaRPr sz="1400"/>
          </a:p>
        </p:txBody>
      </p:sp>
      <p:grpSp>
        <p:nvGrpSpPr>
          <p:cNvPr id="157" name="Google Shape;157;p16"/>
          <p:cNvGrpSpPr/>
          <p:nvPr/>
        </p:nvGrpSpPr>
        <p:grpSpPr>
          <a:xfrm>
            <a:off x="353965" y="691942"/>
            <a:ext cx="3260522" cy="5474117"/>
            <a:chOff x="388690" y="577664"/>
            <a:chExt cx="3260522" cy="5474117"/>
          </a:xfrm>
        </p:grpSpPr>
        <p:sp>
          <p:nvSpPr>
            <p:cNvPr id="158" name="Google Shape;158;p16"/>
            <p:cNvSpPr/>
            <p:nvPr/>
          </p:nvSpPr>
          <p:spPr>
            <a:xfrm>
              <a:off x="388690" y="577664"/>
              <a:ext cx="3260522" cy="34778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FFFF"/>
                </a:buClr>
                <a:buSzPts val="4400"/>
                <a:buFont typeface="Inter Light"/>
                <a:buNone/>
              </a:pPr>
              <a:r>
                <a:rPr b="0" i="0" lang="en-IN" sz="4400" u="none" cap="none" strike="noStrike">
                  <a:solidFill>
                    <a:srgbClr val="FFFFFF"/>
                  </a:solidFill>
                  <a:latin typeface="Inter Light"/>
                  <a:ea typeface="Inter Light"/>
                  <a:cs typeface="Inter Light"/>
                  <a:sym typeface="Inter Light"/>
                </a:rPr>
                <a:t>Potential Benefit from your proposed solution</a:t>
              </a:r>
              <a:endParaRPr b="0" i="0" sz="4400" u="none" cap="none" strike="noStrike">
                <a:solidFill>
                  <a:srgbClr val="7C7CA1"/>
                </a:solidFill>
                <a:latin typeface="Inter Light"/>
                <a:ea typeface="Inter Light"/>
                <a:cs typeface="Inter Light"/>
                <a:sym typeface="Inter Light"/>
              </a:endParaRPr>
            </a:p>
          </p:txBody>
        </p:sp>
        <p:sp>
          <p:nvSpPr>
            <p:cNvPr id="159" name="Google Shape;159;p16"/>
            <p:cNvSpPr txBox="1"/>
            <p:nvPr/>
          </p:nvSpPr>
          <p:spPr>
            <a:xfrm>
              <a:off x="388690" y="3966889"/>
              <a:ext cx="3027994"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rgbClr val="E3E3EC"/>
                  </a:solidFill>
                  <a:latin typeface="Inter Light"/>
                  <a:ea typeface="Inter Light"/>
                  <a:cs typeface="Inter Light"/>
                  <a:sym typeface="Inter Light"/>
                </a:rPr>
                <a:t>(Describe in detail the kind of benefit can be planned through your solution, Explain key Matrix, Potential Return on Investment)</a:t>
              </a:r>
              <a:endParaRPr sz="2000">
                <a:solidFill>
                  <a:srgbClr val="E3E3EC"/>
                </a:solidFill>
                <a:latin typeface="Inter Light"/>
                <a:ea typeface="Inter Light"/>
                <a:cs typeface="Inter Light"/>
                <a:sym typeface="Inter Light"/>
              </a:endParaRPr>
            </a:p>
          </p:txBody>
        </p:sp>
        <p:cxnSp>
          <p:nvCxnSpPr>
            <p:cNvPr id="160" name="Google Shape;160;p16"/>
            <p:cNvCxnSpPr/>
            <p:nvPr/>
          </p:nvCxnSpPr>
          <p:spPr>
            <a:xfrm>
              <a:off x="498945" y="6051781"/>
              <a:ext cx="1181718" cy="0"/>
            </a:xfrm>
            <a:prstGeom prst="straightConnector1">
              <a:avLst/>
            </a:prstGeom>
            <a:noFill/>
            <a:ln cap="flat" cmpd="sng" w="50800">
              <a:solidFill>
                <a:srgbClr val="FFE600"/>
              </a:solidFill>
              <a:prstDash val="solid"/>
              <a:round/>
              <a:headEnd len="sm" w="sm" type="none"/>
              <a:tailEnd len="sm" w="sm" type="non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7F7F">
            <a:alpha val="14117"/>
          </a:srgbClr>
        </a:solidFill>
      </p:bgPr>
    </p:bg>
    <p:spTree>
      <p:nvGrpSpPr>
        <p:cNvPr id="164" name="Shape 164"/>
        <p:cNvGrpSpPr/>
        <p:nvPr/>
      </p:nvGrpSpPr>
      <p:grpSpPr>
        <a:xfrm>
          <a:off x="0" y="0"/>
          <a:ext cx="0" cy="0"/>
          <a:chOff x="0" y="0"/>
          <a:chExt cx="0" cy="0"/>
        </a:xfrm>
      </p:grpSpPr>
      <p:cxnSp>
        <p:nvCxnSpPr>
          <p:cNvPr id="165" name="Google Shape;165;p17"/>
          <p:cNvCxnSpPr/>
          <p:nvPr/>
        </p:nvCxnSpPr>
        <p:spPr>
          <a:xfrm>
            <a:off x="618241" y="456869"/>
            <a:ext cx="11016000" cy="0"/>
          </a:xfrm>
          <a:prstGeom prst="straightConnector1">
            <a:avLst/>
          </a:prstGeom>
          <a:noFill/>
          <a:ln cap="flat" cmpd="sng" w="19050">
            <a:solidFill>
              <a:srgbClr val="262626"/>
            </a:solidFill>
            <a:prstDash val="solid"/>
            <a:round/>
            <a:headEnd len="sm" w="sm" type="none"/>
            <a:tailEnd len="sm" w="sm" type="none"/>
          </a:ln>
        </p:spPr>
      </p:cxnSp>
      <p:cxnSp>
        <p:nvCxnSpPr>
          <p:cNvPr id="166" name="Google Shape;166;p17"/>
          <p:cNvCxnSpPr/>
          <p:nvPr/>
        </p:nvCxnSpPr>
        <p:spPr>
          <a:xfrm>
            <a:off x="0" y="6797040"/>
            <a:ext cx="12192000" cy="0"/>
          </a:xfrm>
          <a:prstGeom prst="straightConnector1">
            <a:avLst/>
          </a:prstGeom>
          <a:noFill/>
          <a:ln cap="flat" cmpd="sng" w="152400">
            <a:solidFill>
              <a:srgbClr val="FFE600"/>
            </a:solidFill>
            <a:prstDash val="solid"/>
            <a:round/>
            <a:headEnd len="sm" w="sm" type="none"/>
            <a:tailEnd len="sm" w="sm" type="none"/>
          </a:ln>
        </p:spPr>
      </p:cxnSp>
      <p:sp>
        <p:nvSpPr>
          <p:cNvPr id="167" name="Google Shape;167;p17"/>
          <p:cNvSpPr txBox="1"/>
          <p:nvPr/>
        </p:nvSpPr>
        <p:spPr>
          <a:xfrm>
            <a:off x="471069" y="494464"/>
            <a:ext cx="11068482" cy="70784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4000">
                <a:solidFill>
                  <a:srgbClr val="000000"/>
                </a:solidFill>
                <a:latin typeface="Inter"/>
                <a:ea typeface="Inter"/>
                <a:cs typeface="Inter"/>
                <a:sym typeface="Inter"/>
              </a:rPr>
              <a:t>Powered by India's leading enterprises</a:t>
            </a:r>
            <a:endParaRPr/>
          </a:p>
        </p:txBody>
      </p:sp>
      <p:grpSp>
        <p:nvGrpSpPr>
          <p:cNvPr id="168" name="Google Shape;168;p17"/>
          <p:cNvGrpSpPr/>
          <p:nvPr/>
        </p:nvGrpSpPr>
        <p:grpSpPr>
          <a:xfrm>
            <a:off x="598718" y="1306812"/>
            <a:ext cx="10531079" cy="1927956"/>
            <a:chOff x="598718" y="4574293"/>
            <a:chExt cx="8811497" cy="1613147"/>
          </a:xfrm>
        </p:grpSpPr>
        <p:grpSp>
          <p:nvGrpSpPr>
            <p:cNvPr id="169" name="Google Shape;169;p17"/>
            <p:cNvGrpSpPr/>
            <p:nvPr/>
          </p:nvGrpSpPr>
          <p:grpSpPr>
            <a:xfrm>
              <a:off x="3960081" y="4574293"/>
              <a:ext cx="2679358" cy="1613146"/>
              <a:chOff x="3960082" y="4501387"/>
              <a:chExt cx="2170829" cy="1368020"/>
            </a:xfrm>
          </p:grpSpPr>
          <p:sp>
            <p:nvSpPr>
              <p:cNvPr id="170" name="Google Shape;170;p17"/>
              <p:cNvSpPr/>
              <p:nvPr/>
            </p:nvSpPr>
            <p:spPr>
              <a:xfrm>
                <a:off x="3960082" y="4501387"/>
                <a:ext cx="2170829" cy="653027"/>
              </a:xfrm>
              <a:prstGeom prst="roundRect">
                <a:avLst>
                  <a:gd fmla="val 7471" name="adj"/>
                </a:avLst>
              </a:prstGeom>
              <a:solidFill>
                <a:srgbClr val="FFFFFF"/>
              </a:solidFill>
              <a:ln>
                <a:noFill/>
              </a:ln>
              <a:effectLst>
                <a:outerShdw blurRad="76200" rotWithShape="0" algn="t" dir="5400000" dist="38100">
                  <a:srgbClr val="000000">
                    <a:alpha val="15686"/>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Arial"/>
                  <a:buNone/>
                </a:pPr>
                <a:r>
                  <a:t/>
                </a:r>
                <a:endParaRPr b="0" i="0" sz="1199" u="none" cap="none" strike="noStrike">
                  <a:solidFill>
                    <a:srgbClr val="FFFFFF"/>
                  </a:solidFill>
                  <a:latin typeface="Inter Light"/>
                  <a:ea typeface="Inter Light"/>
                  <a:cs typeface="Inter Light"/>
                  <a:sym typeface="Inter Light"/>
                </a:endParaRPr>
              </a:p>
            </p:txBody>
          </p:sp>
          <p:sp>
            <p:nvSpPr>
              <p:cNvPr id="171" name="Google Shape;171;p17"/>
              <p:cNvSpPr/>
              <p:nvPr/>
            </p:nvSpPr>
            <p:spPr>
              <a:xfrm>
                <a:off x="3960082" y="5216380"/>
                <a:ext cx="2170829" cy="653027"/>
              </a:xfrm>
              <a:prstGeom prst="roundRect">
                <a:avLst>
                  <a:gd fmla="val 7471" name="adj"/>
                </a:avLst>
              </a:prstGeom>
              <a:solidFill>
                <a:srgbClr val="FFFFFF"/>
              </a:solidFill>
              <a:ln>
                <a:noFill/>
              </a:ln>
              <a:effectLst>
                <a:outerShdw blurRad="76200" rotWithShape="0" algn="t" dir="5400000" dist="38100">
                  <a:srgbClr val="000000">
                    <a:alpha val="15686"/>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Arial"/>
                  <a:buNone/>
                </a:pPr>
                <a:r>
                  <a:t/>
                </a:r>
                <a:endParaRPr b="0" i="0" sz="1199" u="none" cap="none" strike="noStrike">
                  <a:solidFill>
                    <a:srgbClr val="FFFFFF"/>
                  </a:solidFill>
                  <a:latin typeface="Inter Light"/>
                  <a:ea typeface="Inter Light"/>
                  <a:cs typeface="Inter Light"/>
                  <a:sym typeface="Inter Light"/>
                </a:endParaRPr>
              </a:p>
            </p:txBody>
          </p:sp>
        </p:grpSp>
        <p:grpSp>
          <p:nvGrpSpPr>
            <p:cNvPr id="172" name="Google Shape;172;p17"/>
            <p:cNvGrpSpPr/>
            <p:nvPr/>
          </p:nvGrpSpPr>
          <p:grpSpPr>
            <a:xfrm>
              <a:off x="6730857" y="4574293"/>
              <a:ext cx="2679358" cy="1613146"/>
              <a:chOff x="3960082" y="4501387"/>
              <a:chExt cx="2170829" cy="1368020"/>
            </a:xfrm>
          </p:grpSpPr>
          <p:sp>
            <p:nvSpPr>
              <p:cNvPr id="173" name="Google Shape;173;p17"/>
              <p:cNvSpPr/>
              <p:nvPr/>
            </p:nvSpPr>
            <p:spPr>
              <a:xfrm>
                <a:off x="3960082" y="4501387"/>
                <a:ext cx="2170829" cy="653027"/>
              </a:xfrm>
              <a:prstGeom prst="roundRect">
                <a:avLst>
                  <a:gd fmla="val 7471" name="adj"/>
                </a:avLst>
              </a:prstGeom>
              <a:solidFill>
                <a:srgbClr val="FFFFFF"/>
              </a:solidFill>
              <a:ln>
                <a:noFill/>
              </a:ln>
              <a:effectLst>
                <a:outerShdw blurRad="76200" rotWithShape="0" algn="t" dir="5400000" dist="38100">
                  <a:srgbClr val="000000">
                    <a:alpha val="15686"/>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Arial"/>
                  <a:buNone/>
                </a:pPr>
                <a:r>
                  <a:t/>
                </a:r>
                <a:endParaRPr b="0" i="0" sz="1199" u="none" cap="none" strike="noStrike">
                  <a:solidFill>
                    <a:srgbClr val="FFFFFF"/>
                  </a:solidFill>
                  <a:latin typeface="Inter Light"/>
                  <a:ea typeface="Inter Light"/>
                  <a:cs typeface="Inter Light"/>
                  <a:sym typeface="Inter Light"/>
                </a:endParaRPr>
              </a:p>
            </p:txBody>
          </p:sp>
          <p:sp>
            <p:nvSpPr>
              <p:cNvPr id="174" name="Google Shape;174;p17"/>
              <p:cNvSpPr/>
              <p:nvPr/>
            </p:nvSpPr>
            <p:spPr>
              <a:xfrm>
                <a:off x="3960082" y="5216380"/>
                <a:ext cx="2170829" cy="653027"/>
              </a:xfrm>
              <a:prstGeom prst="roundRect">
                <a:avLst>
                  <a:gd fmla="val 7471" name="adj"/>
                </a:avLst>
              </a:prstGeom>
              <a:solidFill>
                <a:srgbClr val="FFFFFF"/>
              </a:solidFill>
              <a:ln>
                <a:noFill/>
              </a:ln>
              <a:effectLst>
                <a:outerShdw blurRad="76200" rotWithShape="0" algn="t" dir="5400000" dist="38100">
                  <a:srgbClr val="000000">
                    <a:alpha val="15686"/>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Arial"/>
                  <a:buNone/>
                </a:pPr>
                <a:r>
                  <a:t/>
                </a:r>
                <a:endParaRPr b="0" i="0" sz="1199" u="none" cap="none" strike="noStrike">
                  <a:solidFill>
                    <a:srgbClr val="FFFFFF"/>
                  </a:solidFill>
                  <a:latin typeface="Inter Light"/>
                  <a:ea typeface="Inter Light"/>
                  <a:cs typeface="Inter Light"/>
                  <a:sym typeface="Inter Light"/>
                </a:endParaRPr>
              </a:p>
            </p:txBody>
          </p:sp>
        </p:grpSp>
        <p:sp>
          <p:nvSpPr>
            <p:cNvPr id="175" name="Google Shape;175;p17"/>
            <p:cNvSpPr/>
            <p:nvPr/>
          </p:nvSpPr>
          <p:spPr>
            <a:xfrm>
              <a:off x="598718" y="4574294"/>
              <a:ext cx="1600981" cy="1613146"/>
            </a:xfrm>
            <a:prstGeom prst="roundRect">
              <a:avLst>
                <a:gd fmla="val 7471" name="adj"/>
              </a:avLst>
            </a:prstGeom>
            <a:solidFill>
              <a:srgbClr val="FFFFFF"/>
            </a:solidFill>
            <a:ln>
              <a:noFill/>
            </a:ln>
            <a:effectLst>
              <a:outerShdw blurRad="76200" rotWithShape="0" algn="t" dir="5400000" dist="38100">
                <a:srgbClr val="000000">
                  <a:alpha val="15686"/>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Arial"/>
                <a:buNone/>
              </a:pPr>
              <a:r>
                <a:t/>
              </a:r>
              <a:endParaRPr b="0" i="0" sz="1199" u="none" cap="none" strike="noStrike">
                <a:solidFill>
                  <a:srgbClr val="FFFFFF"/>
                </a:solidFill>
                <a:latin typeface="Inter Light"/>
                <a:ea typeface="Inter Light"/>
                <a:cs typeface="Inter Light"/>
                <a:sym typeface="Inter Light"/>
              </a:endParaRPr>
            </a:p>
          </p:txBody>
        </p:sp>
        <p:sp>
          <p:nvSpPr>
            <p:cNvPr id="176" name="Google Shape;176;p17"/>
            <p:cNvSpPr/>
            <p:nvPr/>
          </p:nvSpPr>
          <p:spPr>
            <a:xfrm>
              <a:off x="2279400" y="4574294"/>
              <a:ext cx="1600981" cy="1613146"/>
            </a:xfrm>
            <a:prstGeom prst="roundRect">
              <a:avLst>
                <a:gd fmla="val 7471" name="adj"/>
              </a:avLst>
            </a:prstGeom>
            <a:solidFill>
              <a:srgbClr val="FFFFFF"/>
            </a:solidFill>
            <a:ln>
              <a:noFill/>
            </a:ln>
            <a:effectLst>
              <a:outerShdw blurRad="76200" rotWithShape="0" algn="t" dir="5400000" dist="38100">
                <a:srgbClr val="000000">
                  <a:alpha val="15686"/>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99"/>
                <a:buFont typeface="Arial"/>
                <a:buNone/>
              </a:pPr>
              <a:r>
                <a:t/>
              </a:r>
              <a:endParaRPr b="0" i="0" sz="1199" u="none" cap="none" strike="noStrike">
                <a:solidFill>
                  <a:srgbClr val="FFFFFF"/>
                </a:solidFill>
                <a:latin typeface="Inter Light"/>
                <a:ea typeface="Inter Light"/>
                <a:cs typeface="Inter Light"/>
                <a:sym typeface="Inter Light"/>
              </a:endParaRPr>
            </a:p>
          </p:txBody>
        </p:sp>
        <p:pic>
          <p:nvPicPr>
            <p:cNvPr descr="Download Hero MotoCorp Logo in SVG Vector or PNG File Format - Logo.wine" id="177" name="Google Shape;177;p17"/>
            <p:cNvPicPr preferRelativeResize="0"/>
            <p:nvPr/>
          </p:nvPicPr>
          <p:blipFill rotWithShape="1">
            <a:blip r:embed="rId3">
              <a:alphaModFix/>
            </a:blip>
            <a:srcRect b="10113" l="24467" r="27315" t="12367"/>
            <a:stretch/>
          </p:blipFill>
          <p:spPr>
            <a:xfrm>
              <a:off x="834623" y="4789148"/>
              <a:ext cx="1082869" cy="1160649"/>
            </a:xfrm>
            <a:prstGeom prst="rect">
              <a:avLst/>
            </a:prstGeom>
            <a:noFill/>
            <a:ln>
              <a:noFill/>
            </a:ln>
          </p:spPr>
        </p:pic>
        <p:pic>
          <p:nvPicPr>
            <p:cNvPr descr="A red and black logo&#10;&#10;AI-generated content may be incorrect." id="178" name="Google Shape;178;p17"/>
            <p:cNvPicPr preferRelativeResize="0"/>
            <p:nvPr/>
          </p:nvPicPr>
          <p:blipFill rotWithShape="1">
            <a:blip r:embed="rId4">
              <a:alphaModFix/>
            </a:blip>
            <a:srcRect b="0" l="0" r="0" t="0"/>
            <a:stretch/>
          </p:blipFill>
          <p:spPr>
            <a:xfrm>
              <a:off x="4186648" y="4796064"/>
              <a:ext cx="2169441" cy="316741"/>
            </a:xfrm>
            <a:prstGeom prst="rect">
              <a:avLst/>
            </a:prstGeom>
            <a:noFill/>
            <a:ln>
              <a:noFill/>
            </a:ln>
          </p:spPr>
        </p:pic>
        <p:pic>
          <p:nvPicPr>
            <p:cNvPr descr="A blue and yellow logo&#10;&#10;AI-generated content may be incorrect." id="179" name="Google Shape;179;p17"/>
            <p:cNvPicPr preferRelativeResize="0"/>
            <p:nvPr/>
          </p:nvPicPr>
          <p:blipFill rotWithShape="1">
            <a:blip r:embed="rId5">
              <a:alphaModFix/>
            </a:blip>
            <a:srcRect b="0" l="0" r="0" t="0"/>
            <a:stretch/>
          </p:blipFill>
          <p:spPr>
            <a:xfrm>
              <a:off x="4342763" y="5609863"/>
              <a:ext cx="1951343" cy="382658"/>
            </a:xfrm>
            <a:prstGeom prst="rect">
              <a:avLst/>
            </a:prstGeom>
            <a:noFill/>
            <a:ln>
              <a:noFill/>
            </a:ln>
          </p:spPr>
        </p:pic>
        <p:pic>
          <p:nvPicPr>
            <p:cNvPr descr="A logo with blue and orange colors&#10;&#10;AI-generated content may be incorrect." id="180" name="Google Shape;180;p17"/>
            <p:cNvPicPr preferRelativeResize="0"/>
            <p:nvPr/>
          </p:nvPicPr>
          <p:blipFill rotWithShape="1">
            <a:blip r:embed="rId6">
              <a:alphaModFix/>
            </a:blip>
            <a:srcRect b="0" l="0" r="0" t="0"/>
            <a:stretch/>
          </p:blipFill>
          <p:spPr>
            <a:xfrm>
              <a:off x="7171449" y="4604434"/>
              <a:ext cx="1682425" cy="723148"/>
            </a:xfrm>
            <a:prstGeom prst="rect">
              <a:avLst/>
            </a:prstGeom>
            <a:noFill/>
            <a:ln>
              <a:noFill/>
            </a:ln>
          </p:spPr>
        </p:pic>
        <p:pic>
          <p:nvPicPr>
            <p:cNvPr descr="A logo with red and yellow triangles&#10;&#10;AI-generated content may be incorrect." id="181" name="Google Shape;181;p17"/>
            <p:cNvPicPr preferRelativeResize="0"/>
            <p:nvPr/>
          </p:nvPicPr>
          <p:blipFill rotWithShape="1">
            <a:blip r:embed="rId7">
              <a:alphaModFix/>
            </a:blip>
            <a:srcRect b="0" l="0" r="0" t="0"/>
            <a:stretch/>
          </p:blipFill>
          <p:spPr>
            <a:xfrm>
              <a:off x="2556575" y="4798939"/>
              <a:ext cx="1045670" cy="1139227"/>
            </a:xfrm>
            <a:prstGeom prst="rect">
              <a:avLst/>
            </a:prstGeom>
            <a:noFill/>
            <a:ln>
              <a:noFill/>
            </a:ln>
          </p:spPr>
        </p:pic>
        <p:pic>
          <p:nvPicPr>
            <p:cNvPr descr="A red text on a black background&#10;&#10;AI-generated content may be incorrect." id="182" name="Google Shape;182;p17"/>
            <p:cNvPicPr preferRelativeResize="0"/>
            <p:nvPr/>
          </p:nvPicPr>
          <p:blipFill rotWithShape="1">
            <a:blip r:embed="rId8">
              <a:alphaModFix/>
            </a:blip>
            <a:srcRect b="0" l="0" r="0" t="0"/>
            <a:stretch/>
          </p:blipFill>
          <p:spPr>
            <a:xfrm>
              <a:off x="7095672" y="5639671"/>
              <a:ext cx="1949726" cy="382658"/>
            </a:xfrm>
            <a:prstGeom prst="rect">
              <a:avLst/>
            </a:prstGeom>
            <a:noFill/>
            <a:ln>
              <a:noFill/>
            </a:ln>
          </p:spPr>
        </p:pic>
      </p:grpSp>
      <p:sp>
        <p:nvSpPr>
          <p:cNvPr id="183" name="Google Shape;183;p17"/>
          <p:cNvSpPr/>
          <p:nvPr/>
        </p:nvSpPr>
        <p:spPr>
          <a:xfrm>
            <a:off x="573205" y="3623233"/>
            <a:ext cx="10120580" cy="2489264"/>
          </a:xfrm>
          <a:prstGeom prst="roundRect">
            <a:avLst>
              <a:gd fmla="val 4532" name="adj"/>
            </a:avLst>
          </a:prstGeom>
          <a:solidFill>
            <a:schemeClr val="lt1"/>
          </a:solidFill>
          <a:ln>
            <a:noFill/>
          </a:ln>
          <a:effectLst>
            <a:outerShdw blurRad="444500" sx="101000" rotWithShape="0" algn="ctr" sy="101000">
              <a:srgbClr val="000000">
                <a:alpha val="16862"/>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descr="A colorful twisted object with a black background&#10;&#10;AI-generated content may be incorrect." id="184" name="Google Shape;184;p17"/>
          <p:cNvPicPr preferRelativeResize="0"/>
          <p:nvPr/>
        </p:nvPicPr>
        <p:blipFill rotWithShape="1">
          <a:blip r:embed="rId9">
            <a:alphaModFix/>
          </a:blip>
          <a:srcRect b="0" l="0" r="0" t="0"/>
          <a:stretch/>
        </p:blipFill>
        <p:spPr>
          <a:xfrm rot="10800000">
            <a:off x="9597754" y="4468477"/>
            <a:ext cx="2435781" cy="2003368"/>
          </a:xfrm>
          <a:custGeom>
            <a:rect b="b" l="l" r="r" t="t"/>
            <a:pathLst>
              <a:path extrusionOk="0" h="3226444" w="3922849">
                <a:moveTo>
                  <a:pt x="2175677" y="3226444"/>
                </a:moveTo>
                <a:lnTo>
                  <a:pt x="0" y="3226444"/>
                </a:lnTo>
                <a:lnTo>
                  <a:pt x="0" y="0"/>
                </a:lnTo>
                <a:lnTo>
                  <a:pt x="3922849" y="0"/>
                </a:lnTo>
                <a:lnTo>
                  <a:pt x="3922849" y="1670093"/>
                </a:lnTo>
                <a:lnTo>
                  <a:pt x="3878528" y="1651010"/>
                </a:lnTo>
                <a:lnTo>
                  <a:pt x="3227018" y="1494800"/>
                </a:lnTo>
                <a:lnTo>
                  <a:pt x="3227018" y="1505312"/>
                </a:lnTo>
                <a:lnTo>
                  <a:pt x="3195314" y="1539212"/>
                </a:lnTo>
                <a:lnTo>
                  <a:pt x="3188918" y="1544330"/>
                </a:lnTo>
                <a:lnTo>
                  <a:pt x="3188810" y="1546168"/>
                </a:lnTo>
                <a:lnTo>
                  <a:pt x="2719018" y="2048520"/>
                </a:lnTo>
                <a:lnTo>
                  <a:pt x="2305899" y="2187462"/>
                </a:lnTo>
                <a:lnTo>
                  <a:pt x="2146883" y="2205364"/>
                </a:lnTo>
                <a:lnTo>
                  <a:pt x="2137358" y="3148339"/>
                </a:lnTo>
                <a:lnTo>
                  <a:pt x="2152598" y="3142714"/>
                </a:lnTo>
                <a:lnTo>
                  <a:pt x="2152598" y="3186440"/>
                </a:lnTo>
                <a:close/>
                <a:moveTo>
                  <a:pt x="3922849" y="3226444"/>
                </a:moveTo>
                <a:lnTo>
                  <a:pt x="3782438" y="3226444"/>
                </a:lnTo>
                <a:lnTo>
                  <a:pt x="3922849" y="3088879"/>
                </a:lnTo>
                <a:close/>
              </a:path>
            </a:pathLst>
          </a:custGeom>
          <a:noFill/>
          <a:ln>
            <a:noFill/>
          </a:ln>
        </p:spPr>
      </p:pic>
      <p:pic>
        <p:nvPicPr>
          <p:cNvPr id="185" name="Google Shape;185;p17"/>
          <p:cNvPicPr preferRelativeResize="0"/>
          <p:nvPr/>
        </p:nvPicPr>
        <p:blipFill rotWithShape="1">
          <a:blip r:embed="rId10">
            <a:alphaModFix/>
          </a:blip>
          <a:srcRect b="0" l="0" r="0" t="0"/>
          <a:stretch/>
        </p:blipFill>
        <p:spPr>
          <a:xfrm>
            <a:off x="845935" y="3806820"/>
            <a:ext cx="1774289" cy="2045729"/>
          </a:xfrm>
          <a:prstGeom prst="rect">
            <a:avLst/>
          </a:prstGeom>
          <a:noFill/>
          <a:ln>
            <a:noFill/>
          </a:ln>
        </p:spPr>
      </p:pic>
      <p:sp>
        <p:nvSpPr>
          <p:cNvPr id="186" name="Google Shape;186;p17"/>
          <p:cNvSpPr txBox="1"/>
          <p:nvPr/>
        </p:nvSpPr>
        <p:spPr>
          <a:xfrm>
            <a:off x="2607170" y="4086330"/>
            <a:ext cx="5889603" cy="1509860"/>
          </a:xfrm>
          <a:prstGeom prst="rect">
            <a:avLst/>
          </a:prstGeom>
          <a:noFill/>
          <a:ln>
            <a:noFill/>
          </a:ln>
        </p:spPr>
        <p:txBody>
          <a:bodyPr anchorCtr="0" anchor="t" bIns="45700" lIns="91425" spcFirstLastPara="1" rIns="91425" wrap="square" tIns="45700">
            <a:spAutoFit/>
          </a:bodyPr>
          <a:lstStyle/>
          <a:p>
            <a:pPr indent="0" lvl="0" marL="0" marR="0" rtl="0" algn="l">
              <a:lnSpc>
                <a:spcPct val="94444"/>
              </a:lnSpc>
              <a:spcBef>
                <a:spcPts val="0"/>
              </a:spcBef>
              <a:spcAft>
                <a:spcPts val="0"/>
              </a:spcAft>
              <a:buClr>
                <a:srgbClr val="000000"/>
              </a:buClr>
              <a:buSzPts val="3600"/>
              <a:buFont typeface="Inter Light"/>
              <a:buNone/>
            </a:pPr>
            <a:r>
              <a:rPr b="0" i="0" lang="en-IN" sz="4400" u="none" cap="none" strike="noStrike">
                <a:solidFill>
                  <a:srgbClr val="3F3F3F"/>
                </a:solidFill>
                <a:latin typeface="Inter Light"/>
                <a:ea typeface="Inter Light"/>
                <a:cs typeface="Inter Light"/>
                <a:sym typeface="Inter Light"/>
              </a:rPr>
              <a:t>Thank you for</a:t>
            </a:r>
            <a:br>
              <a:rPr b="0" i="0" lang="en-IN" sz="4400" u="none" cap="none" strike="noStrike">
                <a:solidFill>
                  <a:srgbClr val="3F3F3F"/>
                </a:solidFill>
                <a:latin typeface="Inter Light"/>
                <a:ea typeface="Inter Light"/>
                <a:cs typeface="Inter Light"/>
                <a:sym typeface="Inter Light"/>
              </a:rPr>
            </a:br>
            <a:r>
              <a:rPr b="0" i="0" lang="en-IN" sz="5400" u="none" cap="none" strike="noStrike">
                <a:solidFill>
                  <a:srgbClr val="BFBFBF"/>
                </a:solidFill>
                <a:latin typeface="Inter"/>
                <a:ea typeface="Inter"/>
                <a:cs typeface="Inter"/>
                <a:sym typeface="Inter"/>
              </a:rPr>
              <a:t>your attention! </a:t>
            </a:r>
            <a:endParaRPr b="0" i="0" sz="4000" u="none" cap="none" strike="noStrike">
              <a:solidFill>
                <a:srgbClr val="BFBFBF"/>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pSp>
        <p:nvGrpSpPr>
          <p:cNvPr descr="Boilerplate" id="192" name="Google Shape;192;p18"/>
          <p:cNvGrpSpPr/>
          <p:nvPr/>
        </p:nvGrpSpPr>
        <p:grpSpPr>
          <a:xfrm>
            <a:off x="612510" y="366157"/>
            <a:ext cx="3427175" cy="5349251"/>
            <a:chOff x="4378324" y="927100"/>
            <a:chExt cx="3427175" cy="5349251"/>
          </a:xfrm>
        </p:grpSpPr>
        <p:sp>
          <p:nvSpPr>
            <p:cNvPr id="193" name="Google Shape;193;p18"/>
            <p:cNvSpPr txBox="1"/>
            <p:nvPr/>
          </p:nvSpPr>
          <p:spPr>
            <a:xfrm>
              <a:off x="4378325" y="927100"/>
              <a:ext cx="1836738" cy="1692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1100"/>
                <a:buFont typeface="Inter Light"/>
                <a:buNone/>
              </a:pPr>
              <a:r>
                <a:rPr b="0" i="0" lang="en-IN" sz="1100" u="none" cap="none" strike="noStrike">
                  <a:solidFill>
                    <a:srgbClr val="FFFFFF"/>
                  </a:solidFill>
                  <a:latin typeface="Inter Light"/>
                  <a:ea typeface="Inter Light"/>
                  <a:cs typeface="Inter Light"/>
                  <a:sym typeface="Inter Light"/>
                </a:rPr>
                <a:t>Ernst &amp; Young LLP</a:t>
              </a:r>
              <a:endParaRPr b="0" i="0" sz="1100" u="none" cap="none" strike="noStrike">
                <a:solidFill>
                  <a:srgbClr val="FFFFFF"/>
                </a:solidFill>
                <a:latin typeface="Inter Light"/>
                <a:ea typeface="Inter Light"/>
                <a:cs typeface="Inter Light"/>
                <a:sym typeface="Inter Light"/>
              </a:endParaRPr>
            </a:p>
          </p:txBody>
        </p:sp>
        <p:sp>
          <p:nvSpPr>
            <p:cNvPr id="194" name="Google Shape;194;p18"/>
            <p:cNvSpPr txBox="1"/>
            <p:nvPr/>
          </p:nvSpPr>
          <p:spPr>
            <a:xfrm>
              <a:off x="4378324" y="1147813"/>
              <a:ext cx="3241675" cy="153888"/>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FFE600"/>
                </a:buClr>
                <a:buSzPts val="1000"/>
                <a:buFont typeface="Inter"/>
                <a:buNone/>
              </a:pPr>
              <a:r>
                <a:rPr b="1" i="0" lang="en-IN" sz="1000" u="none" cap="none" strike="noStrike">
                  <a:solidFill>
                    <a:srgbClr val="FFE600"/>
                  </a:solidFill>
                  <a:latin typeface="Inter"/>
                  <a:ea typeface="Inter"/>
                  <a:cs typeface="Inter"/>
                  <a:sym typeface="Inter"/>
                </a:rPr>
                <a:t>EY  |  </a:t>
              </a:r>
              <a:r>
                <a:rPr b="0" i="0" lang="en-IN" sz="1000" u="none" cap="none" strike="noStrike">
                  <a:solidFill>
                    <a:srgbClr val="FFE600"/>
                  </a:solidFill>
                  <a:latin typeface="Inter"/>
                  <a:ea typeface="Inter"/>
                  <a:cs typeface="Inter"/>
                  <a:sym typeface="Inter"/>
                </a:rPr>
                <a:t>Building a better working world</a:t>
              </a:r>
              <a:endParaRPr/>
            </a:p>
          </p:txBody>
        </p:sp>
        <p:sp>
          <p:nvSpPr>
            <p:cNvPr id="195" name="Google Shape;195;p18"/>
            <p:cNvSpPr txBox="1"/>
            <p:nvPr/>
          </p:nvSpPr>
          <p:spPr>
            <a:xfrm>
              <a:off x="4378325" y="1460500"/>
              <a:ext cx="3427174" cy="321626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900"/>
                <a:buFont typeface="Inter Light"/>
                <a:buNone/>
              </a:pPr>
              <a:r>
                <a:rPr b="0" i="0" lang="en-IN" sz="900" u="none" cap="none" strike="noStrike">
                  <a:solidFill>
                    <a:srgbClr val="FFFFFF"/>
                  </a:solidFill>
                  <a:latin typeface="Inter Light"/>
                  <a:ea typeface="Inter Light"/>
                  <a:cs typeface="Inter Light"/>
                  <a:sym typeface="Inter Light"/>
                </a:rPr>
                <a:t>EY is building a better working world by creating new value for clients, people, society and the planet, while building trust in capital markets.</a:t>
              </a:r>
              <a:endParaRPr/>
            </a:p>
            <a:p>
              <a:pPr indent="0" lvl="0" marL="0" marR="0" rtl="0" algn="l">
                <a:lnSpc>
                  <a:spcPct val="100000"/>
                </a:lnSpc>
                <a:spcBef>
                  <a:spcPts val="600"/>
                </a:spcBef>
                <a:spcAft>
                  <a:spcPts val="0"/>
                </a:spcAft>
                <a:buClr>
                  <a:srgbClr val="FFFFFF"/>
                </a:buClr>
                <a:buSzPts val="900"/>
                <a:buFont typeface="Inter Light"/>
                <a:buNone/>
              </a:pPr>
              <a:r>
                <a:rPr b="0" i="0" lang="en-IN" sz="900" u="none" cap="none" strike="noStrike">
                  <a:solidFill>
                    <a:srgbClr val="FFFFFF"/>
                  </a:solidFill>
                  <a:latin typeface="Inter Light"/>
                  <a:ea typeface="Inter Light"/>
                  <a:cs typeface="Inter Light"/>
                  <a:sym typeface="Inter Light"/>
                </a:rPr>
                <a:t>Enabled by data, AI and advanced technology, EY teams help clients shape the future with confidence and develop answers for the most pressing issues of today and tomorrow. </a:t>
              </a:r>
              <a:endParaRPr/>
            </a:p>
            <a:p>
              <a:pPr indent="0" lvl="0" marL="0" marR="0" rtl="0" algn="l">
                <a:lnSpc>
                  <a:spcPct val="100000"/>
                </a:lnSpc>
                <a:spcBef>
                  <a:spcPts val="600"/>
                </a:spcBef>
                <a:spcAft>
                  <a:spcPts val="0"/>
                </a:spcAft>
                <a:buClr>
                  <a:srgbClr val="FFFFFF"/>
                </a:buClr>
                <a:buSzPts val="900"/>
                <a:buFont typeface="Inter Light"/>
                <a:buNone/>
              </a:pPr>
              <a:r>
                <a:rPr b="0" i="0" lang="en-IN" sz="900" u="none" cap="none" strike="noStrike">
                  <a:solidFill>
                    <a:srgbClr val="FFFFFF"/>
                  </a:solidFill>
                  <a:latin typeface="Inter Light"/>
                  <a:ea typeface="Inter Light"/>
                  <a:cs typeface="Inter Light"/>
                  <a:sym typeface="Inter Light"/>
                </a:rPr>
                <a:t>EY teams work across a full spectrum of services in assurance, consulting, tax, strategy and transactions. Fueled by sector insights, a globally connected, multi-disciplinary network and diverse ecosystem partners, EY teams can provide services in more than 150 countries and territories.</a:t>
              </a:r>
              <a:endParaRPr/>
            </a:p>
            <a:p>
              <a:pPr indent="0" lvl="0" marL="0" marR="0" rtl="0" algn="l">
                <a:lnSpc>
                  <a:spcPct val="100000"/>
                </a:lnSpc>
                <a:spcBef>
                  <a:spcPts val="600"/>
                </a:spcBef>
                <a:spcAft>
                  <a:spcPts val="0"/>
                </a:spcAft>
                <a:buClr>
                  <a:srgbClr val="FFE600"/>
                </a:buClr>
                <a:buSzPts val="1000"/>
                <a:buFont typeface="Inter"/>
                <a:buNone/>
              </a:pPr>
              <a:r>
                <a:rPr b="0" i="0" lang="en-IN" sz="1000" u="none" cap="none" strike="noStrike">
                  <a:solidFill>
                    <a:srgbClr val="FFE600"/>
                  </a:solidFill>
                  <a:latin typeface="Inter"/>
                  <a:ea typeface="Inter"/>
                  <a:cs typeface="Inter"/>
                  <a:sym typeface="Inter"/>
                </a:rPr>
                <a:t>All in to shape the future with confidence. </a:t>
              </a:r>
              <a:endParaRPr b="0" i="0" sz="1000" u="none" cap="none" strike="noStrike">
                <a:solidFill>
                  <a:srgbClr val="FFFFFF"/>
                </a:solidFill>
                <a:latin typeface="Inter"/>
                <a:ea typeface="Inter"/>
                <a:cs typeface="Inter"/>
                <a:sym typeface="Inter"/>
              </a:endParaRPr>
            </a:p>
            <a:p>
              <a:pPr indent="0" lvl="0" marL="0" marR="0" rtl="0" algn="l">
                <a:lnSpc>
                  <a:spcPct val="100000"/>
                </a:lnSpc>
                <a:spcBef>
                  <a:spcPts val="600"/>
                </a:spcBef>
                <a:spcAft>
                  <a:spcPts val="0"/>
                </a:spcAft>
                <a:buClr>
                  <a:srgbClr val="FFFFFF"/>
                </a:buClr>
                <a:buSzPts val="900"/>
                <a:buFont typeface="Inter Light"/>
                <a:buNone/>
              </a:pPr>
              <a:r>
                <a:rPr b="0" i="0" lang="en-IN" sz="900" u="none" cap="none" strike="noStrike">
                  <a:solidFill>
                    <a:srgbClr val="FFFFFF"/>
                  </a:solidFill>
                  <a:latin typeface="Inter Light"/>
                  <a:ea typeface="Inter Light"/>
                  <a:cs typeface="Inter Light"/>
                  <a:sym typeface="Inter Light"/>
                </a:rPr>
                <a:t>EY refers to the global organization, and may refer to one or more, of the member firms of Ernst &amp; Young Global Limited, each of which is a separate legal entity. Ernst &amp; Young Global Limited, a UK company limited by guarantee, does not provide services to clients. Information about how EY collects and uses personal data and a description of the rights individuals have under data protection legislation are available via ey.com/privacy. EYG member firms do not practice law where prohibited by local laws. For more information about our organization, please visit ey.com.</a:t>
              </a:r>
              <a:endParaRPr/>
            </a:p>
          </p:txBody>
        </p:sp>
        <p:sp>
          <p:nvSpPr>
            <p:cNvPr id="196" name="Google Shape;196;p18"/>
            <p:cNvSpPr txBox="1"/>
            <p:nvPr/>
          </p:nvSpPr>
          <p:spPr>
            <a:xfrm>
              <a:off x="4378325" y="4799023"/>
              <a:ext cx="3186810" cy="1477328"/>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FFFFFF"/>
                </a:buClr>
                <a:buSzPts val="600"/>
                <a:buFont typeface="Inter Light"/>
                <a:buNone/>
              </a:pPr>
              <a:r>
                <a:rPr b="0" i="0" lang="en-IN" sz="600" u="none" cap="none" strike="noStrike">
                  <a:solidFill>
                    <a:srgbClr val="FFFFFF"/>
                  </a:solidFill>
                  <a:latin typeface="Inter Light"/>
                  <a:ea typeface="Inter Light"/>
                  <a:cs typeface="Inter Light"/>
                  <a:sym typeface="Inter Light"/>
                </a:rPr>
                <a:t>Ernst &amp; Young LLP is one of the Indian client serving member firms of EYGM Limited. For more information about our organization, please visit www.ey.com/en_in. </a:t>
              </a:r>
              <a:endParaRPr/>
            </a:p>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FFFFFF"/>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FFFFFF"/>
                </a:buClr>
                <a:buSzPts val="600"/>
                <a:buFont typeface="Inter Light"/>
                <a:buNone/>
              </a:pPr>
              <a:r>
                <a:rPr b="0" i="0" lang="en-IN" sz="600" u="none" cap="none" strike="noStrike">
                  <a:solidFill>
                    <a:srgbClr val="FFFFFF"/>
                  </a:solidFill>
                  <a:latin typeface="Inter Light"/>
                  <a:ea typeface="Inter Light"/>
                  <a:cs typeface="Inter Light"/>
                  <a:sym typeface="Inter Light"/>
                </a:rPr>
                <a:t>Ernst &amp; Young LLP is a Limited Liability Partnership, registered under the Limited Liability Partnership Act, 2008 in India, having its registered office at Ground Floor, Plot No. 67, Institutional Area, Sector - 44, Gurugram - 122 003, Haryana, India.</a:t>
              </a:r>
              <a:endParaRPr/>
            </a:p>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FFFFFF"/>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FFFFFF"/>
                </a:buClr>
                <a:buSzPts val="600"/>
                <a:buFont typeface="Inter Light"/>
                <a:buNone/>
              </a:pPr>
              <a:r>
                <a:rPr b="0" i="0" lang="en-IN" sz="600" u="none" cap="none" strike="noStrike">
                  <a:solidFill>
                    <a:srgbClr val="FFFFFF"/>
                  </a:solidFill>
                  <a:latin typeface="Inter Light"/>
                  <a:ea typeface="Inter Light"/>
                  <a:cs typeface="Inter Light"/>
                  <a:sym typeface="Inter Light"/>
                </a:rPr>
                <a:t>© 2025 Ernst &amp; Young LLP. Published in India. </a:t>
              </a:r>
              <a:br>
                <a:rPr b="0" i="0" lang="en-IN" sz="600" u="none" cap="none" strike="noStrike">
                  <a:solidFill>
                    <a:srgbClr val="FFFFFF"/>
                  </a:solidFill>
                  <a:latin typeface="Inter Light"/>
                  <a:ea typeface="Inter Light"/>
                  <a:cs typeface="Inter Light"/>
                  <a:sym typeface="Inter Light"/>
                </a:rPr>
              </a:br>
              <a:r>
                <a:rPr b="0" i="0" lang="en-IN" sz="600" u="none" cap="none" strike="noStrike">
                  <a:solidFill>
                    <a:srgbClr val="FFFFFF"/>
                  </a:solidFill>
                  <a:latin typeface="Inter Light"/>
                  <a:ea typeface="Inter Light"/>
                  <a:cs typeface="Inter Light"/>
                  <a:sym typeface="Inter Light"/>
                </a:rPr>
                <a:t>All Rights Reserved.</a:t>
              </a:r>
              <a:endParaRPr/>
            </a:p>
            <a:p>
              <a:pPr indent="0" lvl="0" marL="0" marR="0" rtl="0" algn="l">
                <a:lnSpc>
                  <a:spcPct val="100000"/>
                </a:lnSpc>
                <a:spcBef>
                  <a:spcPts val="0"/>
                </a:spcBef>
                <a:spcAft>
                  <a:spcPts val="0"/>
                </a:spcAft>
                <a:buClr>
                  <a:schemeClr val="dk1"/>
                </a:buClr>
                <a:buSzPts val="600"/>
                <a:buFont typeface="Arial"/>
                <a:buNone/>
              </a:pPr>
              <a:r>
                <a:t/>
              </a:r>
              <a:endParaRPr b="0" i="0" sz="600" u="none" cap="none" strike="noStrike">
                <a:solidFill>
                  <a:srgbClr val="FFFFFF"/>
                </a:solidFill>
                <a:latin typeface="Inter Light"/>
                <a:ea typeface="Inter Light"/>
                <a:cs typeface="Inter Light"/>
                <a:sym typeface="Inter Light"/>
              </a:endParaRPr>
            </a:p>
            <a:p>
              <a:pPr indent="0" lvl="0" marL="0" marR="0" rtl="0" algn="l">
                <a:lnSpc>
                  <a:spcPct val="100000"/>
                </a:lnSpc>
                <a:spcBef>
                  <a:spcPts val="0"/>
                </a:spcBef>
                <a:spcAft>
                  <a:spcPts val="0"/>
                </a:spcAft>
                <a:buClr>
                  <a:srgbClr val="FFFFFF"/>
                </a:buClr>
                <a:buSzPts val="600"/>
                <a:buFont typeface="Inter Light"/>
                <a:buNone/>
              </a:pPr>
              <a:r>
                <a:rPr b="0" i="0" lang="en-IN" sz="600" u="none" cap="none" strike="noStrike">
                  <a:solidFill>
                    <a:srgbClr val="FFFFFF"/>
                  </a:solidFill>
                  <a:latin typeface="Inter Light"/>
                  <a:ea typeface="Inter Light"/>
                  <a:cs typeface="Inter Light"/>
                  <a:sym typeface="Inter Light"/>
                </a:rPr>
                <a:t>This publication contains information in summary form and is therefore intended for general guidance only. It is not intended to be a substitute for detailed research or the exercise of professional judgment. Neither EYGM Limited nor any other member of the global Ernst &amp; Young organization can accept any responsibility for loss occasioned to any person acting or refraining from action as a result of any material in this publication. On any specific matter, reference should be made to the appropriate advisor.</a:t>
              </a:r>
              <a:endParaRPr/>
            </a:p>
          </p:txBody>
        </p:sp>
      </p:grpSp>
      <p:pic>
        <p:nvPicPr>
          <p:cNvPr id="197" name="Google Shape;197;p18"/>
          <p:cNvPicPr preferRelativeResize="0"/>
          <p:nvPr/>
        </p:nvPicPr>
        <p:blipFill rotWithShape="1">
          <a:blip r:embed="rId3">
            <a:alphaModFix/>
          </a:blip>
          <a:srcRect b="0" l="0" r="0" t="0"/>
          <a:stretch/>
        </p:blipFill>
        <p:spPr>
          <a:xfrm>
            <a:off x="618722" y="5838762"/>
            <a:ext cx="3237247" cy="489600"/>
          </a:xfrm>
          <a:prstGeom prst="rect">
            <a:avLst/>
          </a:prstGeom>
          <a:noFill/>
          <a:ln>
            <a:noFill/>
          </a:ln>
        </p:spPr>
      </p:pic>
      <p:pic>
        <p:nvPicPr>
          <p:cNvPr id="198" name="Google Shape;198;p18"/>
          <p:cNvPicPr preferRelativeResize="0"/>
          <p:nvPr/>
        </p:nvPicPr>
        <p:blipFill rotWithShape="1">
          <a:blip r:embed="rId4">
            <a:alphaModFix/>
          </a:blip>
          <a:srcRect b="0" l="0" r="0" t="0"/>
          <a:stretch/>
        </p:blipFill>
        <p:spPr>
          <a:xfrm>
            <a:off x="618722" y="5837666"/>
            <a:ext cx="3244495" cy="49069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Light Background">
  <a:themeElements>
    <a:clrScheme name="Custom 86">
      <a:dk1>
        <a:srgbClr val="FFFFFF"/>
      </a:dk1>
      <a:lt1>
        <a:srgbClr val="1A1A24"/>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0F69AE"/>
      </a:hlink>
      <a:folHlink>
        <a:srgbClr val="0F69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ight Background">
  <a:themeElements>
    <a:clrScheme name="Custom 86">
      <a:dk1>
        <a:srgbClr val="FFFFFF"/>
      </a:dk1>
      <a:lt1>
        <a:srgbClr val="1A1A24"/>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0F69AE"/>
      </a:hlink>
      <a:folHlink>
        <a:srgbClr val="0F69A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EY Core Slides">
  <a:themeElements>
    <a:clrScheme name="Custom 84">
      <a:dk1>
        <a:srgbClr val="1A1A24"/>
      </a:dk1>
      <a:lt1>
        <a:srgbClr val="FFFFFF"/>
      </a:lt1>
      <a:dk2>
        <a:srgbClr val="FFE600"/>
      </a:dk2>
      <a:lt2>
        <a:srgbClr val="2E2E38"/>
      </a:lt2>
      <a:accent1>
        <a:srgbClr val="2DB757"/>
      </a:accent1>
      <a:accent2>
        <a:srgbClr val="27ACAA"/>
      </a:accent2>
      <a:accent3>
        <a:srgbClr val="188CE5"/>
      </a:accent3>
      <a:accent4>
        <a:srgbClr val="750E5C"/>
      </a:accent4>
      <a:accent5>
        <a:srgbClr val="FF4136"/>
      </a:accent5>
      <a:accent6>
        <a:srgbClr val="FF6D00"/>
      </a:accent6>
      <a:hlink>
        <a:srgbClr val="FFE600"/>
      </a:hlink>
      <a:folHlink>
        <a:srgbClr val="FFE6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Custom 653">
      <a:dk1>
        <a:srgbClr val="000000"/>
      </a:dk1>
      <a:lt1>
        <a:srgbClr val="FFFFFF"/>
      </a:lt1>
      <a:dk2>
        <a:srgbClr val="44546A"/>
      </a:dk2>
      <a:lt2>
        <a:srgbClr val="E7E6E6"/>
      </a:lt2>
      <a:accent1>
        <a:srgbClr val="000000"/>
      </a:accent1>
      <a:accent2>
        <a:srgbClr val="9637FF"/>
      </a:accent2>
      <a:accent3>
        <a:srgbClr val="39308C"/>
      </a:accent3>
      <a:accent4>
        <a:srgbClr val="0DBCD3"/>
      </a:accent4>
      <a:accent5>
        <a:srgbClr val="F87412"/>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